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84" r:id="rId3"/>
    <p:sldId id="298" r:id="rId4"/>
    <p:sldId id="287" r:id="rId5"/>
    <p:sldId id="300" r:id="rId6"/>
    <p:sldId id="291" r:id="rId7"/>
    <p:sldId id="290" r:id="rId8"/>
    <p:sldId id="301" r:id="rId9"/>
    <p:sldId id="302" r:id="rId10"/>
    <p:sldId id="303" r:id="rId11"/>
    <p:sldId id="304" r:id="rId12"/>
    <p:sldId id="305" r:id="rId13"/>
    <p:sldId id="306" r:id="rId14"/>
    <p:sldId id="307" r:id="rId15"/>
    <p:sldId id="260" r:id="rId1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43"/>
    <p:restoredTop sz="94694"/>
  </p:normalViewPr>
  <p:slideViewPr>
    <p:cSldViewPr snapToGrid="0">
      <p:cViewPr varScale="1">
        <p:scale>
          <a:sx n="108" d="100"/>
          <a:sy n="108" d="100"/>
        </p:scale>
        <p:origin x="46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9A8BF9-1018-4DEB-BB51-AAB2AE5388E5}" type="datetimeFigureOut">
              <a:rPr lang="es-MX" smtClean="0"/>
              <a:t>10/02/2025</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A0E65D-F0DC-4DCA-BB6D-D9609DC7069B}" type="slidenum">
              <a:rPr lang="es-MX" smtClean="0"/>
              <a:t>‹Nº›</a:t>
            </a:fld>
            <a:endParaRPr lang="es-MX"/>
          </a:p>
        </p:txBody>
      </p:sp>
    </p:spTree>
    <p:extLst>
      <p:ext uri="{BB962C8B-B14F-4D97-AF65-F5344CB8AC3E}">
        <p14:creationId xmlns:p14="http://schemas.microsoft.com/office/powerpoint/2010/main" val="313937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29B11C-6415-DB16-657B-6800F3AA39B2}"/>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9B511CC1-F6F4-CDCB-C599-1451E0CFFEDD}"/>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DDE47C65-18DF-37DA-955F-8FE323A77EB1}"/>
              </a:ext>
            </a:extLst>
          </p:cNvPr>
          <p:cNvSpPr>
            <a:spLocks noGrp="1"/>
          </p:cNvSpPr>
          <p:nvPr>
            <p:ph type="body" idx="1"/>
          </p:nvPr>
        </p:nvSpPr>
        <p:spPr/>
        <p:txBody>
          <a:bodyPr/>
          <a:lstStyle/>
          <a:p>
            <a:endParaRPr lang="es-MX" dirty="0"/>
          </a:p>
        </p:txBody>
      </p:sp>
      <p:sp>
        <p:nvSpPr>
          <p:cNvPr id="4" name="Marcador de número de diapositiva 3">
            <a:extLst>
              <a:ext uri="{FF2B5EF4-FFF2-40B4-BE49-F238E27FC236}">
                <a16:creationId xmlns:a16="http://schemas.microsoft.com/office/drawing/2014/main" id="{06364824-6EBB-9D8F-EB40-C14FC4890114}"/>
              </a:ext>
            </a:extLst>
          </p:cNvPr>
          <p:cNvSpPr>
            <a:spLocks noGrp="1"/>
          </p:cNvSpPr>
          <p:nvPr>
            <p:ph type="sldNum" sz="quarter" idx="5"/>
          </p:nvPr>
        </p:nvSpPr>
        <p:spPr/>
        <p:txBody>
          <a:bodyPr/>
          <a:lstStyle/>
          <a:p>
            <a:fld id="{9AA0E65D-F0DC-4DCA-BB6D-D9609DC7069B}" type="slidenum">
              <a:rPr lang="es-MX" smtClean="0"/>
              <a:t>3</a:t>
            </a:fld>
            <a:endParaRPr lang="es-MX"/>
          </a:p>
        </p:txBody>
      </p:sp>
    </p:spTree>
    <p:extLst>
      <p:ext uri="{BB962C8B-B14F-4D97-AF65-F5344CB8AC3E}">
        <p14:creationId xmlns:p14="http://schemas.microsoft.com/office/powerpoint/2010/main" val="23450146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719C-EB5D-9021-13B3-3BB690A07CCD}"/>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30FBA89B-50F4-EF38-F4FA-C3FDD677E639}"/>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604C69F0-56C2-9D8F-8562-81C468BA893D}"/>
              </a:ext>
            </a:extLst>
          </p:cNvPr>
          <p:cNvSpPr>
            <a:spLocks noGrp="1"/>
          </p:cNvSpPr>
          <p:nvPr>
            <p:ph type="body" idx="1"/>
          </p:nvPr>
        </p:nvSpPr>
        <p:spPr/>
        <p:txBody>
          <a:bodyPr/>
          <a:lstStyle/>
          <a:p>
            <a:endParaRPr lang="es-MX" dirty="0"/>
          </a:p>
        </p:txBody>
      </p:sp>
      <p:sp>
        <p:nvSpPr>
          <p:cNvPr id="4" name="Marcador de número de diapositiva 3">
            <a:extLst>
              <a:ext uri="{FF2B5EF4-FFF2-40B4-BE49-F238E27FC236}">
                <a16:creationId xmlns:a16="http://schemas.microsoft.com/office/drawing/2014/main" id="{BCCF68F0-65E0-8B35-435B-FC1C8FC28BF0}"/>
              </a:ext>
            </a:extLst>
          </p:cNvPr>
          <p:cNvSpPr>
            <a:spLocks noGrp="1"/>
          </p:cNvSpPr>
          <p:nvPr>
            <p:ph type="sldNum" sz="quarter" idx="5"/>
          </p:nvPr>
        </p:nvSpPr>
        <p:spPr/>
        <p:txBody>
          <a:bodyPr/>
          <a:lstStyle/>
          <a:p>
            <a:fld id="{9AA0E65D-F0DC-4DCA-BB6D-D9609DC7069B}" type="slidenum">
              <a:rPr lang="es-MX" smtClean="0"/>
              <a:t>12</a:t>
            </a:fld>
            <a:endParaRPr lang="es-MX"/>
          </a:p>
        </p:txBody>
      </p:sp>
    </p:spTree>
    <p:extLst>
      <p:ext uri="{BB962C8B-B14F-4D97-AF65-F5344CB8AC3E}">
        <p14:creationId xmlns:p14="http://schemas.microsoft.com/office/powerpoint/2010/main" val="30083212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677210-CDFE-F315-B913-FFA933DC29B3}"/>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C6D6E8B3-6387-5D1B-D46B-2D6B612D1639}"/>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239AAA34-607F-1323-0EAB-41757E7D7896}"/>
              </a:ext>
            </a:extLst>
          </p:cNvPr>
          <p:cNvSpPr>
            <a:spLocks noGrp="1"/>
          </p:cNvSpPr>
          <p:nvPr>
            <p:ph type="body" idx="1"/>
          </p:nvPr>
        </p:nvSpPr>
        <p:spPr/>
        <p:txBody>
          <a:bodyPr/>
          <a:lstStyle/>
          <a:p>
            <a:endParaRPr lang="es-MX" dirty="0"/>
          </a:p>
        </p:txBody>
      </p:sp>
      <p:sp>
        <p:nvSpPr>
          <p:cNvPr id="4" name="Marcador de número de diapositiva 3">
            <a:extLst>
              <a:ext uri="{FF2B5EF4-FFF2-40B4-BE49-F238E27FC236}">
                <a16:creationId xmlns:a16="http://schemas.microsoft.com/office/drawing/2014/main" id="{3B0370F1-A128-114D-AAE9-2F3F9838E6C5}"/>
              </a:ext>
            </a:extLst>
          </p:cNvPr>
          <p:cNvSpPr>
            <a:spLocks noGrp="1"/>
          </p:cNvSpPr>
          <p:nvPr>
            <p:ph type="sldNum" sz="quarter" idx="5"/>
          </p:nvPr>
        </p:nvSpPr>
        <p:spPr/>
        <p:txBody>
          <a:bodyPr/>
          <a:lstStyle/>
          <a:p>
            <a:fld id="{9AA0E65D-F0DC-4DCA-BB6D-D9609DC7069B}" type="slidenum">
              <a:rPr lang="es-MX" smtClean="0"/>
              <a:t>13</a:t>
            </a:fld>
            <a:endParaRPr lang="es-MX"/>
          </a:p>
        </p:txBody>
      </p:sp>
    </p:spTree>
    <p:extLst>
      <p:ext uri="{BB962C8B-B14F-4D97-AF65-F5344CB8AC3E}">
        <p14:creationId xmlns:p14="http://schemas.microsoft.com/office/powerpoint/2010/main" val="16950459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6BF6EE-19A0-048C-3FAC-9EC09E296E52}"/>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7E79524-2109-9821-6667-A1C7204F7790}"/>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5EC85667-8411-3356-3B03-7F20E8A1D49D}"/>
              </a:ext>
            </a:extLst>
          </p:cNvPr>
          <p:cNvSpPr>
            <a:spLocks noGrp="1"/>
          </p:cNvSpPr>
          <p:nvPr>
            <p:ph type="body" idx="1"/>
          </p:nvPr>
        </p:nvSpPr>
        <p:spPr/>
        <p:txBody>
          <a:bodyPr/>
          <a:lstStyle/>
          <a:p>
            <a:endParaRPr lang="es-MX" dirty="0"/>
          </a:p>
        </p:txBody>
      </p:sp>
      <p:sp>
        <p:nvSpPr>
          <p:cNvPr id="4" name="Marcador de número de diapositiva 3">
            <a:extLst>
              <a:ext uri="{FF2B5EF4-FFF2-40B4-BE49-F238E27FC236}">
                <a16:creationId xmlns:a16="http://schemas.microsoft.com/office/drawing/2014/main" id="{FA58D2A0-7076-BAD2-9228-CD0D83A0C7C9}"/>
              </a:ext>
            </a:extLst>
          </p:cNvPr>
          <p:cNvSpPr>
            <a:spLocks noGrp="1"/>
          </p:cNvSpPr>
          <p:nvPr>
            <p:ph type="sldNum" sz="quarter" idx="5"/>
          </p:nvPr>
        </p:nvSpPr>
        <p:spPr/>
        <p:txBody>
          <a:bodyPr/>
          <a:lstStyle/>
          <a:p>
            <a:fld id="{9AA0E65D-F0DC-4DCA-BB6D-D9609DC7069B}" type="slidenum">
              <a:rPr lang="es-MX" smtClean="0"/>
              <a:t>14</a:t>
            </a:fld>
            <a:endParaRPr lang="es-MX"/>
          </a:p>
        </p:txBody>
      </p:sp>
    </p:spTree>
    <p:extLst>
      <p:ext uri="{BB962C8B-B14F-4D97-AF65-F5344CB8AC3E}">
        <p14:creationId xmlns:p14="http://schemas.microsoft.com/office/powerpoint/2010/main" val="22300230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9AA0E65D-F0DC-4DCA-BB6D-D9609DC7069B}" type="slidenum">
              <a:rPr lang="es-MX" smtClean="0"/>
              <a:t>15</a:t>
            </a:fld>
            <a:endParaRPr lang="es-MX"/>
          </a:p>
        </p:txBody>
      </p:sp>
    </p:spTree>
    <p:extLst>
      <p:ext uri="{BB962C8B-B14F-4D97-AF65-F5344CB8AC3E}">
        <p14:creationId xmlns:p14="http://schemas.microsoft.com/office/powerpoint/2010/main" val="3200987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D0176D-FECF-047A-99BD-36EB070509B3}"/>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6E923316-4460-6449-B22A-684833A3EE62}"/>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53F5C316-FAAB-EF89-C258-E5B80F7BF8AC}"/>
              </a:ext>
            </a:extLst>
          </p:cNvPr>
          <p:cNvSpPr>
            <a:spLocks noGrp="1"/>
          </p:cNvSpPr>
          <p:nvPr>
            <p:ph type="body" idx="1"/>
          </p:nvPr>
        </p:nvSpPr>
        <p:spPr/>
        <p:txBody>
          <a:bodyPr/>
          <a:lstStyle/>
          <a:p>
            <a:endParaRPr lang="es-MX" dirty="0"/>
          </a:p>
        </p:txBody>
      </p:sp>
      <p:sp>
        <p:nvSpPr>
          <p:cNvPr id="4" name="Marcador de número de diapositiva 3">
            <a:extLst>
              <a:ext uri="{FF2B5EF4-FFF2-40B4-BE49-F238E27FC236}">
                <a16:creationId xmlns:a16="http://schemas.microsoft.com/office/drawing/2014/main" id="{BBDDE714-CBCE-54FF-24B7-18D0993300F4}"/>
              </a:ext>
            </a:extLst>
          </p:cNvPr>
          <p:cNvSpPr>
            <a:spLocks noGrp="1"/>
          </p:cNvSpPr>
          <p:nvPr>
            <p:ph type="sldNum" sz="quarter" idx="5"/>
          </p:nvPr>
        </p:nvSpPr>
        <p:spPr/>
        <p:txBody>
          <a:bodyPr/>
          <a:lstStyle/>
          <a:p>
            <a:fld id="{9AA0E65D-F0DC-4DCA-BB6D-D9609DC7069B}" type="slidenum">
              <a:rPr lang="es-MX" smtClean="0"/>
              <a:t>4</a:t>
            </a:fld>
            <a:endParaRPr lang="es-MX"/>
          </a:p>
        </p:txBody>
      </p:sp>
    </p:spTree>
    <p:extLst>
      <p:ext uri="{BB962C8B-B14F-4D97-AF65-F5344CB8AC3E}">
        <p14:creationId xmlns:p14="http://schemas.microsoft.com/office/powerpoint/2010/main" val="3689858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40B5CF-81D2-BCE7-871E-68CA6F108356}"/>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F9107A53-3F2E-9EB3-496E-0D9D0C03E48A}"/>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6FEB2FEC-8443-8CCF-7638-878534F0FF5A}"/>
              </a:ext>
            </a:extLst>
          </p:cNvPr>
          <p:cNvSpPr>
            <a:spLocks noGrp="1"/>
          </p:cNvSpPr>
          <p:nvPr>
            <p:ph type="body" idx="1"/>
          </p:nvPr>
        </p:nvSpPr>
        <p:spPr/>
        <p:txBody>
          <a:bodyPr/>
          <a:lstStyle/>
          <a:p>
            <a:endParaRPr lang="es-MX" dirty="0"/>
          </a:p>
        </p:txBody>
      </p:sp>
      <p:sp>
        <p:nvSpPr>
          <p:cNvPr id="4" name="Marcador de número de diapositiva 3">
            <a:extLst>
              <a:ext uri="{FF2B5EF4-FFF2-40B4-BE49-F238E27FC236}">
                <a16:creationId xmlns:a16="http://schemas.microsoft.com/office/drawing/2014/main" id="{C5EB6394-ED86-AC75-48EF-2E5D169F6BBB}"/>
              </a:ext>
            </a:extLst>
          </p:cNvPr>
          <p:cNvSpPr>
            <a:spLocks noGrp="1"/>
          </p:cNvSpPr>
          <p:nvPr>
            <p:ph type="sldNum" sz="quarter" idx="5"/>
          </p:nvPr>
        </p:nvSpPr>
        <p:spPr/>
        <p:txBody>
          <a:bodyPr/>
          <a:lstStyle/>
          <a:p>
            <a:fld id="{9AA0E65D-F0DC-4DCA-BB6D-D9609DC7069B}" type="slidenum">
              <a:rPr lang="es-MX" smtClean="0"/>
              <a:t>5</a:t>
            </a:fld>
            <a:endParaRPr lang="es-MX"/>
          </a:p>
        </p:txBody>
      </p:sp>
    </p:spTree>
    <p:extLst>
      <p:ext uri="{BB962C8B-B14F-4D97-AF65-F5344CB8AC3E}">
        <p14:creationId xmlns:p14="http://schemas.microsoft.com/office/powerpoint/2010/main" val="696138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ED6367-55F9-8437-D4D0-623D2258A7FE}"/>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E27D3C55-C4C1-69DA-AD1D-B7CCE36E67C6}"/>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A65366C1-EA33-29F6-43FE-A444A6B835D1}"/>
              </a:ext>
            </a:extLst>
          </p:cNvPr>
          <p:cNvSpPr>
            <a:spLocks noGrp="1"/>
          </p:cNvSpPr>
          <p:nvPr>
            <p:ph type="body" idx="1"/>
          </p:nvPr>
        </p:nvSpPr>
        <p:spPr/>
        <p:txBody>
          <a:bodyPr/>
          <a:lstStyle/>
          <a:p>
            <a:endParaRPr lang="es-MX" dirty="0"/>
          </a:p>
        </p:txBody>
      </p:sp>
      <p:sp>
        <p:nvSpPr>
          <p:cNvPr id="4" name="Marcador de número de diapositiva 3">
            <a:extLst>
              <a:ext uri="{FF2B5EF4-FFF2-40B4-BE49-F238E27FC236}">
                <a16:creationId xmlns:a16="http://schemas.microsoft.com/office/drawing/2014/main" id="{BCB19318-D0DF-4101-60D6-E6874525F490}"/>
              </a:ext>
            </a:extLst>
          </p:cNvPr>
          <p:cNvSpPr>
            <a:spLocks noGrp="1"/>
          </p:cNvSpPr>
          <p:nvPr>
            <p:ph type="sldNum" sz="quarter" idx="5"/>
          </p:nvPr>
        </p:nvSpPr>
        <p:spPr/>
        <p:txBody>
          <a:bodyPr/>
          <a:lstStyle/>
          <a:p>
            <a:fld id="{9AA0E65D-F0DC-4DCA-BB6D-D9609DC7069B}" type="slidenum">
              <a:rPr lang="es-MX" smtClean="0"/>
              <a:t>6</a:t>
            </a:fld>
            <a:endParaRPr lang="es-MX"/>
          </a:p>
        </p:txBody>
      </p:sp>
    </p:spTree>
    <p:extLst>
      <p:ext uri="{BB962C8B-B14F-4D97-AF65-F5344CB8AC3E}">
        <p14:creationId xmlns:p14="http://schemas.microsoft.com/office/powerpoint/2010/main" val="847509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0AEA93-8457-ED65-23C3-40DD729CBFCE}"/>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3B2B151-0BD3-E9C5-B682-7AE12547539D}"/>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EFAA9AE6-C707-74B4-D88F-A5CF1CEAFD87}"/>
              </a:ext>
            </a:extLst>
          </p:cNvPr>
          <p:cNvSpPr>
            <a:spLocks noGrp="1"/>
          </p:cNvSpPr>
          <p:nvPr>
            <p:ph type="body" idx="1"/>
          </p:nvPr>
        </p:nvSpPr>
        <p:spPr/>
        <p:txBody>
          <a:bodyPr/>
          <a:lstStyle/>
          <a:p>
            <a:endParaRPr lang="es-MX" dirty="0"/>
          </a:p>
        </p:txBody>
      </p:sp>
      <p:sp>
        <p:nvSpPr>
          <p:cNvPr id="4" name="Marcador de número de diapositiva 3">
            <a:extLst>
              <a:ext uri="{FF2B5EF4-FFF2-40B4-BE49-F238E27FC236}">
                <a16:creationId xmlns:a16="http://schemas.microsoft.com/office/drawing/2014/main" id="{DCE2F9F1-E5CB-309A-47FE-402D6DF0433D}"/>
              </a:ext>
            </a:extLst>
          </p:cNvPr>
          <p:cNvSpPr>
            <a:spLocks noGrp="1"/>
          </p:cNvSpPr>
          <p:nvPr>
            <p:ph type="sldNum" sz="quarter" idx="5"/>
          </p:nvPr>
        </p:nvSpPr>
        <p:spPr/>
        <p:txBody>
          <a:bodyPr/>
          <a:lstStyle/>
          <a:p>
            <a:fld id="{9AA0E65D-F0DC-4DCA-BB6D-D9609DC7069B}" type="slidenum">
              <a:rPr lang="es-MX" smtClean="0"/>
              <a:t>7</a:t>
            </a:fld>
            <a:endParaRPr lang="es-MX"/>
          </a:p>
        </p:txBody>
      </p:sp>
    </p:spTree>
    <p:extLst>
      <p:ext uri="{BB962C8B-B14F-4D97-AF65-F5344CB8AC3E}">
        <p14:creationId xmlns:p14="http://schemas.microsoft.com/office/powerpoint/2010/main" val="2261597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745D78-2C22-5AA9-7A6C-9A86E92798AE}"/>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95EBA9D8-740D-ED79-0C63-4971BC520919}"/>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01FFC5C8-57FA-157D-2C0F-4F89701A0330}"/>
              </a:ext>
            </a:extLst>
          </p:cNvPr>
          <p:cNvSpPr>
            <a:spLocks noGrp="1"/>
          </p:cNvSpPr>
          <p:nvPr>
            <p:ph type="body" idx="1"/>
          </p:nvPr>
        </p:nvSpPr>
        <p:spPr/>
        <p:txBody>
          <a:bodyPr/>
          <a:lstStyle/>
          <a:p>
            <a:endParaRPr lang="es-MX" dirty="0"/>
          </a:p>
        </p:txBody>
      </p:sp>
      <p:sp>
        <p:nvSpPr>
          <p:cNvPr id="4" name="Marcador de número de diapositiva 3">
            <a:extLst>
              <a:ext uri="{FF2B5EF4-FFF2-40B4-BE49-F238E27FC236}">
                <a16:creationId xmlns:a16="http://schemas.microsoft.com/office/drawing/2014/main" id="{F6A11495-9B00-F248-42B7-D084F3E4DC9F}"/>
              </a:ext>
            </a:extLst>
          </p:cNvPr>
          <p:cNvSpPr>
            <a:spLocks noGrp="1"/>
          </p:cNvSpPr>
          <p:nvPr>
            <p:ph type="sldNum" sz="quarter" idx="5"/>
          </p:nvPr>
        </p:nvSpPr>
        <p:spPr/>
        <p:txBody>
          <a:bodyPr/>
          <a:lstStyle/>
          <a:p>
            <a:fld id="{9AA0E65D-F0DC-4DCA-BB6D-D9609DC7069B}" type="slidenum">
              <a:rPr lang="es-MX" smtClean="0"/>
              <a:t>8</a:t>
            </a:fld>
            <a:endParaRPr lang="es-MX"/>
          </a:p>
        </p:txBody>
      </p:sp>
    </p:spTree>
    <p:extLst>
      <p:ext uri="{BB962C8B-B14F-4D97-AF65-F5344CB8AC3E}">
        <p14:creationId xmlns:p14="http://schemas.microsoft.com/office/powerpoint/2010/main" val="3749956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0908C1-F5C9-5507-5AB8-9575F72DC681}"/>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752B30A8-5CAB-693F-519B-F66D089DF74E}"/>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04E728B9-0324-0562-6C03-BCD0913500E8}"/>
              </a:ext>
            </a:extLst>
          </p:cNvPr>
          <p:cNvSpPr>
            <a:spLocks noGrp="1"/>
          </p:cNvSpPr>
          <p:nvPr>
            <p:ph type="body" idx="1"/>
          </p:nvPr>
        </p:nvSpPr>
        <p:spPr/>
        <p:txBody>
          <a:bodyPr/>
          <a:lstStyle/>
          <a:p>
            <a:endParaRPr lang="es-MX" dirty="0"/>
          </a:p>
        </p:txBody>
      </p:sp>
      <p:sp>
        <p:nvSpPr>
          <p:cNvPr id="4" name="Marcador de número de diapositiva 3">
            <a:extLst>
              <a:ext uri="{FF2B5EF4-FFF2-40B4-BE49-F238E27FC236}">
                <a16:creationId xmlns:a16="http://schemas.microsoft.com/office/drawing/2014/main" id="{48AB053B-7244-6AFC-9C62-C2DF8F78A245}"/>
              </a:ext>
            </a:extLst>
          </p:cNvPr>
          <p:cNvSpPr>
            <a:spLocks noGrp="1"/>
          </p:cNvSpPr>
          <p:nvPr>
            <p:ph type="sldNum" sz="quarter" idx="5"/>
          </p:nvPr>
        </p:nvSpPr>
        <p:spPr/>
        <p:txBody>
          <a:bodyPr/>
          <a:lstStyle/>
          <a:p>
            <a:fld id="{9AA0E65D-F0DC-4DCA-BB6D-D9609DC7069B}" type="slidenum">
              <a:rPr lang="es-MX" smtClean="0"/>
              <a:t>9</a:t>
            </a:fld>
            <a:endParaRPr lang="es-MX"/>
          </a:p>
        </p:txBody>
      </p:sp>
    </p:spTree>
    <p:extLst>
      <p:ext uri="{BB962C8B-B14F-4D97-AF65-F5344CB8AC3E}">
        <p14:creationId xmlns:p14="http://schemas.microsoft.com/office/powerpoint/2010/main" val="7328080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5D265D-A89E-51D9-2D13-8F957C40B373}"/>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42A74D63-139D-0C48-5523-7A3FB1007E2D}"/>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0ED8FF58-4C65-1A43-A416-B12597A61854}"/>
              </a:ext>
            </a:extLst>
          </p:cNvPr>
          <p:cNvSpPr>
            <a:spLocks noGrp="1"/>
          </p:cNvSpPr>
          <p:nvPr>
            <p:ph type="body" idx="1"/>
          </p:nvPr>
        </p:nvSpPr>
        <p:spPr/>
        <p:txBody>
          <a:bodyPr/>
          <a:lstStyle/>
          <a:p>
            <a:endParaRPr lang="es-MX" dirty="0"/>
          </a:p>
        </p:txBody>
      </p:sp>
      <p:sp>
        <p:nvSpPr>
          <p:cNvPr id="4" name="Marcador de número de diapositiva 3">
            <a:extLst>
              <a:ext uri="{FF2B5EF4-FFF2-40B4-BE49-F238E27FC236}">
                <a16:creationId xmlns:a16="http://schemas.microsoft.com/office/drawing/2014/main" id="{53777964-A37C-979E-DDE3-31F27FFE57A7}"/>
              </a:ext>
            </a:extLst>
          </p:cNvPr>
          <p:cNvSpPr>
            <a:spLocks noGrp="1"/>
          </p:cNvSpPr>
          <p:nvPr>
            <p:ph type="sldNum" sz="quarter" idx="5"/>
          </p:nvPr>
        </p:nvSpPr>
        <p:spPr/>
        <p:txBody>
          <a:bodyPr/>
          <a:lstStyle/>
          <a:p>
            <a:fld id="{9AA0E65D-F0DC-4DCA-BB6D-D9609DC7069B}" type="slidenum">
              <a:rPr lang="es-MX" smtClean="0"/>
              <a:t>10</a:t>
            </a:fld>
            <a:endParaRPr lang="es-MX"/>
          </a:p>
        </p:txBody>
      </p:sp>
    </p:spTree>
    <p:extLst>
      <p:ext uri="{BB962C8B-B14F-4D97-AF65-F5344CB8AC3E}">
        <p14:creationId xmlns:p14="http://schemas.microsoft.com/office/powerpoint/2010/main" val="2131330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54BB20-DE99-1F37-5403-08F9307FC21E}"/>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AA8B420B-A1B4-C934-61AD-A1BD47A1E472}"/>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2895B9D6-E4D9-329E-EE83-300CEDA201BA}"/>
              </a:ext>
            </a:extLst>
          </p:cNvPr>
          <p:cNvSpPr>
            <a:spLocks noGrp="1"/>
          </p:cNvSpPr>
          <p:nvPr>
            <p:ph type="body" idx="1"/>
          </p:nvPr>
        </p:nvSpPr>
        <p:spPr/>
        <p:txBody>
          <a:bodyPr/>
          <a:lstStyle/>
          <a:p>
            <a:endParaRPr lang="es-MX" dirty="0"/>
          </a:p>
        </p:txBody>
      </p:sp>
      <p:sp>
        <p:nvSpPr>
          <p:cNvPr id="4" name="Marcador de número de diapositiva 3">
            <a:extLst>
              <a:ext uri="{FF2B5EF4-FFF2-40B4-BE49-F238E27FC236}">
                <a16:creationId xmlns:a16="http://schemas.microsoft.com/office/drawing/2014/main" id="{49ABA4D3-8533-686C-9C3A-3BD9E591D83E}"/>
              </a:ext>
            </a:extLst>
          </p:cNvPr>
          <p:cNvSpPr>
            <a:spLocks noGrp="1"/>
          </p:cNvSpPr>
          <p:nvPr>
            <p:ph type="sldNum" sz="quarter" idx="5"/>
          </p:nvPr>
        </p:nvSpPr>
        <p:spPr/>
        <p:txBody>
          <a:bodyPr/>
          <a:lstStyle/>
          <a:p>
            <a:fld id="{9AA0E65D-F0DC-4DCA-BB6D-D9609DC7069B}" type="slidenum">
              <a:rPr lang="es-MX" smtClean="0"/>
              <a:t>11</a:t>
            </a:fld>
            <a:endParaRPr lang="es-MX"/>
          </a:p>
        </p:txBody>
      </p:sp>
    </p:spTree>
    <p:extLst>
      <p:ext uri="{BB962C8B-B14F-4D97-AF65-F5344CB8AC3E}">
        <p14:creationId xmlns:p14="http://schemas.microsoft.com/office/powerpoint/2010/main" val="167876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78381D-F71A-98F6-3C0D-8FAF37910575}"/>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p>
        </p:txBody>
      </p:sp>
      <p:sp>
        <p:nvSpPr>
          <p:cNvPr id="3" name="Subtítulo 2">
            <a:extLst>
              <a:ext uri="{FF2B5EF4-FFF2-40B4-BE49-F238E27FC236}">
                <a16:creationId xmlns:a16="http://schemas.microsoft.com/office/drawing/2014/main" id="{954A7FCC-305F-2D6F-D15A-F4E6238AC5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p>
        </p:txBody>
      </p:sp>
      <p:sp>
        <p:nvSpPr>
          <p:cNvPr id="4" name="Marcador de fecha 3">
            <a:extLst>
              <a:ext uri="{FF2B5EF4-FFF2-40B4-BE49-F238E27FC236}">
                <a16:creationId xmlns:a16="http://schemas.microsoft.com/office/drawing/2014/main" id="{34130330-9288-7DC7-42EB-1B12058756E1}"/>
              </a:ext>
            </a:extLst>
          </p:cNvPr>
          <p:cNvSpPr>
            <a:spLocks noGrp="1"/>
          </p:cNvSpPr>
          <p:nvPr>
            <p:ph type="dt" sz="half" idx="10"/>
          </p:nvPr>
        </p:nvSpPr>
        <p:spPr/>
        <p:txBody>
          <a:bodyPr/>
          <a:lstStyle/>
          <a:p>
            <a:fld id="{CCB45AC9-8220-1F43-867F-3C79DC62C2B3}" type="datetimeFigureOut">
              <a:rPr lang="es-MX" smtClean="0"/>
              <a:t>10/02/2025</a:t>
            </a:fld>
            <a:endParaRPr lang="es-MX" dirty="0"/>
          </a:p>
        </p:txBody>
      </p:sp>
      <p:sp>
        <p:nvSpPr>
          <p:cNvPr id="5" name="Marcador de pie de página 4">
            <a:extLst>
              <a:ext uri="{FF2B5EF4-FFF2-40B4-BE49-F238E27FC236}">
                <a16:creationId xmlns:a16="http://schemas.microsoft.com/office/drawing/2014/main" id="{411B6CE8-CFDA-87BF-629F-137DB9910F9C}"/>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2059AA19-CD9F-6F8F-53F2-E9C29DD9A0C7}"/>
              </a:ext>
            </a:extLst>
          </p:cNvPr>
          <p:cNvSpPr>
            <a:spLocks noGrp="1"/>
          </p:cNvSpPr>
          <p:nvPr>
            <p:ph type="sldNum" sz="quarter" idx="12"/>
          </p:nvPr>
        </p:nvSpPr>
        <p:spPr/>
        <p:txBody>
          <a:bodyPr/>
          <a:lstStyle/>
          <a:p>
            <a:fld id="{14DEBF71-8A4A-194E-A280-37D2C40A0674}" type="slidenum">
              <a:rPr lang="es-MX" smtClean="0"/>
              <a:t>‹Nº›</a:t>
            </a:fld>
            <a:endParaRPr lang="es-MX" dirty="0"/>
          </a:p>
        </p:txBody>
      </p:sp>
    </p:spTree>
    <p:extLst>
      <p:ext uri="{BB962C8B-B14F-4D97-AF65-F5344CB8AC3E}">
        <p14:creationId xmlns:p14="http://schemas.microsoft.com/office/powerpoint/2010/main" val="2553106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0D46ED-6069-5346-4BB6-65B2578EBB23}"/>
              </a:ext>
            </a:extLst>
          </p:cNvPr>
          <p:cNvSpPr>
            <a:spLocks noGrp="1"/>
          </p:cNvSpPr>
          <p:nvPr>
            <p:ph type="title"/>
          </p:nvPr>
        </p:nvSpPr>
        <p:spPr/>
        <p:txBody>
          <a:bodyPr/>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C2AE1E4E-75BD-AD44-49D9-C9ACA73F1D16}"/>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B9E80C81-DDA7-655D-3737-2ED3D2AC4BA7}"/>
              </a:ext>
            </a:extLst>
          </p:cNvPr>
          <p:cNvSpPr>
            <a:spLocks noGrp="1"/>
          </p:cNvSpPr>
          <p:nvPr>
            <p:ph type="dt" sz="half" idx="10"/>
          </p:nvPr>
        </p:nvSpPr>
        <p:spPr/>
        <p:txBody>
          <a:bodyPr/>
          <a:lstStyle/>
          <a:p>
            <a:fld id="{CCB45AC9-8220-1F43-867F-3C79DC62C2B3}" type="datetimeFigureOut">
              <a:rPr lang="es-MX" smtClean="0"/>
              <a:t>10/02/2025</a:t>
            </a:fld>
            <a:endParaRPr lang="es-MX" dirty="0"/>
          </a:p>
        </p:txBody>
      </p:sp>
      <p:sp>
        <p:nvSpPr>
          <p:cNvPr id="5" name="Marcador de pie de página 4">
            <a:extLst>
              <a:ext uri="{FF2B5EF4-FFF2-40B4-BE49-F238E27FC236}">
                <a16:creationId xmlns:a16="http://schemas.microsoft.com/office/drawing/2014/main" id="{DF5EA586-C42A-996E-50E1-0865AFE8F617}"/>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E1944AA8-859B-BE14-E37D-805E93180F10}"/>
              </a:ext>
            </a:extLst>
          </p:cNvPr>
          <p:cNvSpPr>
            <a:spLocks noGrp="1"/>
          </p:cNvSpPr>
          <p:nvPr>
            <p:ph type="sldNum" sz="quarter" idx="12"/>
          </p:nvPr>
        </p:nvSpPr>
        <p:spPr/>
        <p:txBody>
          <a:bodyPr/>
          <a:lstStyle/>
          <a:p>
            <a:fld id="{14DEBF71-8A4A-194E-A280-37D2C40A0674}" type="slidenum">
              <a:rPr lang="es-MX" smtClean="0"/>
              <a:t>‹Nº›</a:t>
            </a:fld>
            <a:endParaRPr lang="es-MX" dirty="0"/>
          </a:p>
        </p:txBody>
      </p:sp>
    </p:spTree>
    <p:extLst>
      <p:ext uri="{BB962C8B-B14F-4D97-AF65-F5344CB8AC3E}">
        <p14:creationId xmlns:p14="http://schemas.microsoft.com/office/powerpoint/2010/main" val="285754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168B8BA-9343-C0E7-729B-B4E6543C4DF7}"/>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0FE4D8D3-D791-A2EE-E6A4-A5734DEC2629}"/>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0A0253AA-2A17-D9EB-ABCA-38A3CDF2DC02}"/>
              </a:ext>
            </a:extLst>
          </p:cNvPr>
          <p:cNvSpPr>
            <a:spLocks noGrp="1"/>
          </p:cNvSpPr>
          <p:nvPr>
            <p:ph type="dt" sz="half" idx="10"/>
          </p:nvPr>
        </p:nvSpPr>
        <p:spPr/>
        <p:txBody>
          <a:bodyPr/>
          <a:lstStyle/>
          <a:p>
            <a:fld id="{CCB45AC9-8220-1F43-867F-3C79DC62C2B3}" type="datetimeFigureOut">
              <a:rPr lang="es-MX" smtClean="0"/>
              <a:t>10/02/2025</a:t>
            </a:fld>
            <a:endParaRPr lang="es-MX" dirty="0"/>
          </a:p>
        </p:txBody>
      </p:sp>
      <p:sp>
        <p:nvSpPr>
          <p:cNvPr id="5" name="Marcador de pie de página 4">
            <a:extLst>
              <a:ext uri="{FF2B5EF4-FFF2-40B4-BE49-F238E27FC236}">
                <a16:creationId xmlns:a16="http://schemas.microsoft.com/office/drawing/2014/main" id="{7DF82AEC-BB8D-2ADC-307F-0903AA09D134}"/>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2B290B2D-7387-207D-790A-BF54DF3C55D9}"/>
              </a:ext>
            </a:extLst>
          </p:cNvPr>
          <p:cNvSpPr>
            <a:spLocks noGrp="1"/>
          </p:cNvSpPr>
          <p:nvPr>
            <p:ph type="sldNum" sz="quarter" idx="12"/>
          </p:nvPr>
        </p:nvSpPr>
        <p:spPr/>
        <p:txBody>
          <a:bodyPr/>
          <a:lstStyle/>
          <a:p>
            <a:fld id="{14DEBF71-8A4A-194E-A280-37D2C40A0674}" type="slidenum">
              <a:rPr lang="es-MX" smtClean="0"/>
              <a:t>‹Nº›</a:t>
            </a:fld>
            <a:endParaRPr lang="es-MX" dirty="0"/>
          </a:p>
        </p:txBody>
      </p:sp>
    </p:spTree>
    <p:extLst>
      <p:ext uri="{BB962C8B-B14F-4D97-AF65-F5344CB8AC3E}">
        <p14:creationId xmlns:p14="http://schemas.microsoft.com/office/powerpoint/2010/main" val="1241593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9B1A45-4DBA-730D-BE03-353C9107769C}"/>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F5FACEAA-7D3A-0A4B-B460-B678882C9CCA}"/>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68EE7A4D-286B-414C-B8EB-831D9D8D36D3}"/>
              </a:ext>
            </a:extLst>
          </p:cNvPr>
          <p:cNvSpPr>
            <a:spLocks noGrp="1"/>
          </p:cNvSpPr>
          <p:nvPr>
            <p:ph type="dt" sz="half" idx="10"/>
          </p:nvPr>
        </p:nvSpPr>
        <p:spPr/>
        <p:txBody>
          <a:bodyPr/>
          <a:lstStyle/>
          <a:p>
            <a:fld id="{CCB45AC9-8220-1F43-867F-3C79DC62C2B3}" type="datetimeFigureOut">
              <a:rPr lang="es-MX" smtClean="0"/>
              <a:t>10/02/2025</a:t>
            </a:fld>
            <a:endParaRPr lang="es-MX" dirty="0"/>
          </a:p>
        </p:txBody>
      </p:sp>
      <p:sp>
        <p:nvSpPr>
          <p:cNvPr id="5" name="Marcador de pie de página 4">
            <a:extLst>
              <a:ext uri="{FF2B5EF4-FFF2-40B4-BE49-F238E27FC236}">
                <a16:creationId xmlns:a16="http://schemas.microsoft.com/office/drawing/2014/main" id="{D4E96921-C904-58BE-E94A-8AA156CF81C5}"/>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8B0D5375-E353-621F-69CC-D689322F65F3}"/>
              </a:ext>
            </a:extLst>
          </p:cNvPr>
          <p:cNvSpPr>
            <a:spLocks noGrp="1"/>
          </p:cNvSpPr>
          <p:nvPr>
            <p:ph type="sldNum" sz="quarter" idx="12"/>
          </p:nvPr>
        </p:nvSpPr>
        <p:spPr/>
        <p:txBody>
          <a:bodyPr/>
          <a:lstStyle/>
          <a:p>
            <a:fld id="{14DEBF71-8A4A-194E-A280-37D2C40A0674}" type="slidenum">
              <a:rPr lang="es-MX" smtClean="0"/>
              <a:t>‹Nº›</a:t>
            </a:fld>
            <a:endParaRPr lang="es-MX" dirty="0"/>
          </a:p>
        </p:txBody>
      </p:sp>
    </p:spTree>
    <p:extLst>
      <p:ext uri="{BB962C8B-B14F-4D97-AF65-F5344CB8AC3E}">
        <p14:creationId xmlns:p14="http://schemas.microsoft.com/office/powerpoint/2010/main" val="2049050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972F0A-5301-00EB-BFAA-96C98B5045B9}"/>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p>
        </p:txBody>
      </p:sp>
      <p:sp>
        <p:nvSpPr>
          <p:cNvPr id="3" name="Marcador de texto 2">
            <a:extLst>
              <a:ext uri="{FF2B5EF4-FFF2-40B4-BE49-F238E27FC236}">
                <a16:creationId xmlns:a16="http://schemas.microsoft.com/office/drawing/2014/main" id="{4D6D87F2-A016-6724-545E-F5F3F39386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68D6FB66-61C4-DE01-B0E3-FFDCC644606C}"/>
              </a:ext>
            </a:extLst>
          </p:cNvPr>
          <p:cNvSpPr>
            <a:spLocks noGrp="1"/>
          </p:cNvSpPr>
          <p:nvPr>
            <p:ph type="dt" sz="half" idx="10"/>
          </p:nvPr>
        </p:nvSpPr>
        <p:spPr/>
        <p:txBody>
          <a:bodyPr/>
          <a:lstStyle/>
          <a:p>
            <a:fld id="{CCB45AC9-8220-1F43-867F-3C79DC62C2B3}" type="datetimeFigureOut">
              <a:rPr lang="es-MX" smtClean="0"/>
              <a:t>10/02/2025</a:t>
            </a:fld>
            <a:endParaRPr lang="es-MX" dirty="0"/>
          </a:p>
        </p:txBody>
      </p:sp>
      <p:sp>
        <p:nvSpPr>
          <p:cNvPr id="5" name="Marcador de pie de página 4">
            <a:extLst>
              <a:ext uri="{FF2B5EF4-FFF2-40B4-BE49-F238E27FC236}">
                <a16:creationId xmlns:a16="http://schemas.microsoft.com/office/drawing/2014/main" id="{F98FF3A1-3C1E-4751-A2ED-5F2733A3BEC0}"/>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49BD2268-0281-BCDB-B3C5-C7BA0DBA651A}"/>
              </a:ext>
            </a:extLst>
          </p:cNvPr>
          <p:cNvSpPr>
            <a:spLocks noGrp="1"/>
          </p:cNvSpPr>
          <p:nvPr>
            <p:ph type="sldNum" sz="quarter" idx="12"/>
          </p:nvPr>
        </p:nvSpPr>
        <p:spPr/>
        <p:txBody>
          <a:bodyPr/>
          <a:lstStyle/>
          <a:p>
            <a:fld id="{14DEBF71-8A4A-194E-A280-37D2C40A0674}" type="slidenum">
              <a:rPr lang="es-MX" smtClean="0"/>
              <a:t>‹Nº›</a:t>
            </a:fld>
            <a:endParaRPr lang="es-MX" dirty="0"/>
          </a:p>
        </p:txBody>
      </p:sp>
    </p:spTree>
    <p:extLst>
      <p:ext uri="{BB962C8B-B14F-4D97-AF65-F5344CB8AC3E}">
        <p14:creationId xmlns:p14="http://schemas.microsoft.com/office/powerpoint/2010/main" val="2520956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A181AC-F107-7F66-92BA-017D0727E9F5}"/>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A16B66D0-EBB6-6361-4E2B-BBF7751212D5}"/>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contenido 3">
            <a:extLst>
              <a:ext uri="{FF2B5EF4-FFF2-40B4-BE49-F238E27FC236}">
                <a16:creationId xmlns:a16="http://schemas.microsoft.com/office/drawing/2014/main" id="{629CAFAC-2B51-5E39-6455-D793593475D8}"/>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fecha 4">
            <a:extLst>
              <a:ext uri="{FF2B5EF4-FFF2-40B4-BE49-F238E27FC236}">
                <a16:creationId xmlns:a16="http://schemas.microsoft.com/office/drawing/2014/main" id="{C3E3ACF7-894E-BABF-6792-DE316EBD38F7}"/>
              </a:ext>
            </a:extLst>
          </p:cNvPr>
          <p:cNvSpPr>
            <a:spLocks noGrp="1"/>
          </p:cNvSpPr>
          <p:nvPr>
            <p:ph type="dt" sz="half" idx="10"/>
          </p:nvPr>
        </p:nvSpPr>
        <p:spPr/>
        <p:txBody>
          <a:bodyPr/>
          <a:lstStyle/>
          <a:p>
            <a:fld id="{CCB45AC9-8220-1F43-867F-3C79DC62C2B3}" type="datetimeFigureOut">
              <a:rPr lang="es-MX" smtClean="0"/>
              <a:t>10/02/2025</a:t>
            </a:fld>
            <a:endParaRPr lang="es-MX" dirty="0"/>
          </a:p>
        </p:txBody>
      </p:sp>
      <p:sp>
        <p:nvSpPr>
          <p:cNvPr id="6" name="Marcador de pie de página 5">
            <a:extLst>
              <a:ext uri="{FF2B5EF4-FFF2-40B4-BE49-F238E27FC236}">
                <a16:creationId xmlns:a16="http://schemas.microsoft.com/office/drawing/2014/main" id="{2298F5A3-2B17-0FA3-128C-99ECC90A1FEC}"/>
              </a:ext>
            </a:extLst>
          </p:cNvPr>
          <p:cNvSpPr>
            <a:spLocks noGrp="1"/>
          </p:cNvSpPr>
          <p:nvPr>
            <p:ph type="ftr" sz="quarter" idx="11"/>
          </p:nvPr>
        </p:nvSpPr>
        <p:spPr/>
        <p:txBody>
          <a:bodyPr/>
          <a:lstStyle/>
          <a:p>
            <a:endParaRPr lang="es-MX" dirty="0"/>
          </a:p>
        </p:txBody>
      </p:sp>
      <p:sp>
        <p:nvSpPr>
          <p:cNvPr id="7" name="Marcador de número de diapositiva 6">
            <a:extLst>
              <a:ext uri="{FF2B5EF4-FFF2-40B4-BE49-F238E27FC236}">
                <a16:creationId xmlns:a16="http://schemas.microsoft.com/office/drawing/2014/main" id="{F313748B-55AD-3685-B590-CAD51D40B677}"/>
              </a:ext>
            </a:extLst>
          </p:cNvPr>
          <p:cNvSpPr>
            <a:spLocks noGrp="1"/>
          </p:cNvSpPr>
          <p:nvPr>
            <p:ph type="sldNum" sz="quarter" idx="12"/>
          </p:nvPr>
        </p:nvSpPr>
        <p:spPr/>
        <p:txBody>
          <a:bodyPr/>
          <a:lstStyle/>
          <a:p>
            <a:fld id="{14DEBF71-8A4A-194E-A280-37D2C40A0674}" type="slidenum">
              <a:rPr lang="es-MX" smtClean="0"/>
              <a:t>‹Nº›</a:t>
            </a:fld>
            <a:endParaRPr lang="es-MX" dirty="0"/>
          </a:p>
        </p:txBody>
      </p:sp>
    </p:spTree>
    <p:extLst>
      <p:ext uri="{BB962C8B-B14F-4D97-AF65-F5344CB8AC3E}">
        <p14:creationId xmlns:p14="http://schemas.microsoft.com/office/powerpoint/2010/main" val="350929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0D5A8D-0EC9-4AF5-AB17-90D067C653A8}"/>
              </a:ext>
            </a:extLst>
          </p:cNvPr>
          <p:cNvSpPr>
            <a:spLocks noGrp="1"/>
          </p:cNvSpPr>
          <p:nvPr>
            <p:ph type="title"/>
          </p:nvPr>
        </p:nvSpPr>
        <p:spPr>
          <a:xfrm>
            <a:off x="839788" y="365125"/>
            <a:ext cx="10515600" cy="1325563"/>
          </a:xfrm>
        </p:spPr>
        <p:txBody>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A7A5BCAE-9899-AD3C-8CA4-E7BB6FE260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4CA6C052-87F0-4BCA-C32A-A4A9428096C3}"/>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texto 4">
            <a:extLst>
              <a:ext uri="{FF2B5EF4-FFF2-40B4-BE49-F238E27FC236}">
                <a16:creationId xmlns:a16="http://schemas.microsoft.com/office/drawing/2014/main" id="{E1FC2BBD-7718-150D-A59F-8DBCD209C0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135EF206-4630-37C8-B74C-44D3CEF7E9E5}"/>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7" name="Marcador de fecha 6">
            <a:extLst>
              <a:ext uri="{FF2B5EF4-FFF2-40B4-BE49-F238E27FC236}">
                <a16:creationId xmlns:a16="http://schemas.microsoft.com/office/drawing/2014/main" id="{A1A322E9-7E4A-002B-DAD4-E539007EA550}"/>
              </a:ext>
            </a:extLst>
          </p:cNvPr>
          <p:cNvSpPr>
            <a:spLocks noGrp="1"/>
          </p:cNvSpPr>
          <p:nvPr>
            <p:ph type="dt" sz="half" idx="10"/>
          </p:nvPr>
        </p:nvSpPr>
        <p:spPr/>
        <p:txBody>
          <a:bodyPr/>
          <a:lstStyle/>
          <a:p>
            <a:fld id="{CCB45AC9-8220-1F43-867F-3C79DC62C2B3}" type="datetimeFigureOut">
              <a:rPr lang="es-MX" smtClean="0"/>
              <a:t>10/02/2025</a:t>
            </a:fld>
            <a:endParaRPr lang="es-MX" dirty="0"/>
          </a:p>
        </p:txBody>
      </p:sp>
      <p:sp>
        <p:nvSpPr>
          <p:cNvPr id="8" name="Marcador de pie de página 7">
            <a:extLst>
              <a:ext uri="{FF2B5EF4-FFF2-40B4-BE49-F238E27FC236}">
                <a16:creationId xmlns:a16="http://schemas.microsoft.com/office/drawing/2014/main" id="{E644C2E3-69BA-78BC-E137-EAAF67264CB8}"/>
              </a:ext>
            </a:extLst>
          </p:cNvPr>
          <p:cNvSpPr>
            <a:spLocks noGrp="1"/>
          </p:cNvSpPr>
          <p:nvPr>
            <p:ph type="ftr" sz="quarter" idx="11"/>
          </p:nvPr>
        </p:nvSpPr>
        <p:spPr/>
        <p:txBody>
          <a:bodyPr/>
          <a:lstStyle/>
          <a:p>
            <a:endParaRPr lang="es-MX" dirty="0"/>
          </a:p>
        </p:txBody>
      </p:sp>
      <p:sp>
        <p:nvSpPr>
          <p:cNvPr id="9" name="Marcador de número de diapositiva 8">
            <a:extLst>
              <a:ext uri="{FF2B5EF4-FFF2-40B4-BE49-F238E27FC236}">
                <a16:creationId xmlns:a16="http://schemas.microsoft.com/office/drawing/2014/main" id="{2CF199CC-5AC2-454E-5762-7227FB7D8882}"/>
              </a:ext>
            </a:extLst>
          </p:cNvPr>
          <p:cNvSpPr>
            <a:spLocks noGrp="1"/>
          </p:cNvSpPr>
          <p:nvPr>
            <p:ph type="sldNum" sz="quarter" idx="12"/>
          </p:nvPr>
        </p:nvSpPr>
        <p:spPr/>
        <p:txBody>
          <a:bodyPr/>
          <a:lstStyle/>
          <a:p>
            <a:fld id="{14DEBF71-8A4A-194E-A280-37D2C40A0674}" type="slidenum">
              <a:rPr lang="es-MX" smtClean="0"/>
              <a:t>‹Nº›</a:t>
            </a:fld>
            <a:endParaRPr lang="es-MX" dirty="0"/>
          </a:p>
        </p:txBody>
      </p:sp>
    </p:spTree>
    <p:extLst>
      <p:ext uri="{BB962C8B-B14F-4D97-AF65-F5344CB8AC3E}">
        <p14:creationId xmlns:p14="http://schemas.microsoft.com/office/powerpoint/2010/main" val="3648415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33FE94-E4EE-6972-3E68-999EE115F255}"/>
              </a:ext>
            </a:extLst>
          </p:cNvPr>
          <p:cNvSpPr>
            <a:spLocks noGrp="1"/>
          </p:cNvSpPr>
          <p:nvPr>
            <p:ph type="title"/>
          </p:nvPr>
        </p:nvSpPr>
        <p:spPr/>
        <p:txBody>
          <a:bodyPr/>
          <a:lstStyle/>
          <a:p>
            <a:r>
              <a:rPr lang="es-MX"/>
              <a:t>Haz clic para modificar el estilo de título del patrón</a:t>
            </a:r>
          </a:p>
        </p:txBody>
      </p:sp>
      <p:sp>
        <p:nvSpPr>
          <p:cNvPr id="3" name="Marcador de fecha 2">
            <a:extLst>
              <a:ext uri="{FF2B5EF4-FFF2-40B4-BE49-F238E27FC236}">
                <a16:creationId xmlns:a16="http://schemas.microsoft.com/office/drawing/2014/main" id="{1C8C02EE-78A1-A7EF-80BB-825751F907CB}"/>
              </a:ext>
            </a:extLst>
          </p:cNvPr>
          <p:cNvSpPr>
            <a:spLocks noGrp="1"/>
          </p:cNvSpPr>
          <p:nvPr>
            <p:ph type="dt" sz="half" idx="10"/>
          </p:nvPr>
        </p:nvSpPr>
        <p:spPr/>
        <p:txBody>
          <a:bodyPr/>
          <a:lstStyle/>
          <a:p>
            <a:fld id="{CCB45AC9-8220-1F43-867F-3C79DC62C2B3}" type="datetimeFigureOut">
              <a:rPr lang="es-MX" smtClean="0"/>
              <a:t>10/02/2025</a:t>
            </a:fld>
            <a:endParaRPr lang="es-MX" dirty="0"/>
          </a:p>
        </p:txBody>
      </p:sp>
      <p:sp>
        <p:nvSpPr>
          <p:cNvPr id="4" name="Marcador de pie de página 3">
            <a:extLst>
              <a:ext uri="{FF2B5EF4-FFF2-40B4-BE49-F238E27FC236}">
                <a16:creationId xmlns:a16="http://schemas.microsoft.com/office/drawing/2014/main" id="{FE76E0D9-A3EB-A99D-565B-C187024788C3}"/>
              </a:ext>
            </a:extLst>
          </p:cNvPr>
          <p:cNvSpPr>
            <a:spLocks noGrp="1"/>
          </p:cNvSpPr>
          <p:nvPr>
            <p:ph type="ftr" sz="quarter" idx="11"/>
          </p:nvPr>
        </p:nvSpPr>
        <p:spPr/>
        <p:txBody>
          <a:bodyPr/>
          <a:lstStyle/>
          <a:p>
            <a:endParaRPr lang="es-MX" dirty="0"/>
          </a:p>
        </p:txBody>
      </p:sp>
      <p:sp>
        <p:nvSpPr>
          <p:cNvPr id="5" name="Marcador de número de diapositiva 4">
            <a:extLst>
              <a:ext uri="{FF2B5EF4-FFF2-40B4-BE49-F238E27FC236}">
                <a16:creationId xmlns:a16="http://schemas.microsoft.com/office/drawing/2014/main" id="{7D531A4C-FB7A-5E29-239A-5F7596BD4DDC}"/>
              </a:ext>
            </a:extLst>
          </p:cNvPr>
          <p:cNvSpPr>
            <a:spLocks noGrp="1"/>
          </p:cNvSpPr>
          <p:nvPr>
            <p:ph type="sldNum" sz="quarter" idx="12"/>
          </p:nvPr>
        </p:nvSpPr>
        <p:spPr/>
        <p:txBody>
          <a:bodyPr/>
          <a:lstStyle/>
          <a:p>
            <a:fld id="{14DEBF71-8A4A-194E-A280-37D2C40A0674}" type="slidenum">
              <a:rPr lang="es-MX" smtClean="0"/>
              <a:t>‹Nº›</a:t>
            </a:fld>
            <a:endParaRPr lang="es-MX" dirty="0"/>
          </a:p>
        </p:txBody>
      </p:sp>
    </p:spTree>
    <p:extLst>
      <p:ext uri="{BB962C8B-B14F-4D97-AF65-F5344CB8AC3E}">
        <p14:creationId xmlns:p14="http://schemas.microsoft.com/office/powerpoint/2010/main" val="3467668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650E8F8-5558-5F3A-54E9-32A05B43D48F}"/>
              </a:ext>
            </a:extLst>
          </p:cNvPr>
          <p:cNvSpPr>
            <a:spLocks noGrp="1"/>
          </p:cNvSpPr>
          <p:nvPr>
            <p:ph type="dt" sz="half" idx="10"/>
          </p:nvPr>
        </p:nvSpPr>
        <p:spPr/>
        <p:txBody>
          <a:bodyPr/>
          <a:lstStyle/>
          <a:p>
            <a:fld id="{CCB45AC9-8220-1F43-867F-3C79DC62C2B3}" type="datetimeFigureOut">
              <a:rPr lang="es-MX" smtClean="0"/>
              <a:t>10/02/2025</a:t>
            </a:fld>
            <a:endParaRPr lang="es-MX" dirty="0"/>
          </a:p>
        </p:txBody>
      </p:sp>
      <p:sp>
        <p:nvSpPr>
          <p:cNvPr id="3" name="Marcador de pie de página 2">
            <a:extLst>
              <a:ext uri="{FF2B5EF4-FFF2-40B4-BE49-F238E27FC236}">
                <a16:creationId xmlns:a16="http://schemas.microsoft.com/office/drawing/2014/main" id="{208CB332-A581-1E63-2D8B-4B73E5E46D18}"/>
              </a:ext>
            </a:extLst>
          </p:cNvPr>
          <p:cNvSpPr>
            <a:spLocks noGrp="1"/>
          </p:cNvSpPr>
          <p:nvPr>
            <p:ph type="ftr" sz="quarter" idx="11"/>
          </p:nvPr>
        </p:nvSpPr>
        <p:spPr/>
        <p:txBody>
          <a:bodyPr/>
          <a:lstStyle/>
          <a:p>
            <a:endParaRPr lang="es-MX" dirty="0"/>
          </a:p>
        </p:txBody>
      </p:sp>
      <p:sp>
        <p:nvSpPr>
          <p:cNvPr id="4" name="Marcador de número de diapositiva 3">
            <a:extLst>
              <a:ext uri="{FF2B5EF4-FFF2-40B4-BE49-F238E27FC236}">
                <a16:creationId xmlns:a16="http://schemas.microsoft.com/office/drawing/2014/main" id="{A4DEF21E-7958-C156-799C-DE6F3A4E38B7}"/>
              </a:ext>
            </a:extLst>
          </p:cNvPr>
          <p:cNvSpPr>
            <a:spLocks noGrp="1"/>
          </p:cNvSpPr>
          <p:nvPr>
            <p:ph type="sldNum" sz="quarter" idx="12"/>
          </p:nvPr>
        </p:nvSpPr>
        <p:spPr/>
        <p:txBody>
          <a:bodyPr/>
          <a:lstStyle/>
          <a:p>
            <a:fld id="{14DEBF71-8A4A-194E-A280-37D2C40A0674}" type="slidenum">
              <a:rPr lang="es-MX" smtClean="0"/>
              <a:t>‹Nº›</a:t>
            </a:fld>
            <a:endParaRPr lang="es-MX" dirty="0"/>
          </a:p>
        </p:txBody>
      </p:sp>
    </p:spTree>
    <p:extLst>
      <p:ext uri="{BB962C8B-B14F-4D97-AF65-F5344CB8AC3E}">
        <p14:creationId xmlns:p14="http://schemas.microsoft.com/office/powerpoint/2010/main" val="342002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C218C9-9B3E-4B18-6FC1-94F04D5A1202}"/>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B5235796-90E5-11A6-A746-30BC1E1955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texto 3">
            <a:extLst>
              <a:ext uri="{FF2B5EF4-FFF2-40B4-BE49-F238E27FC236}">
                <a16:creationId xmlns:a16="http://schemas.microsoft.com/office/drawing/2014/main" id="{2091D217-AA9E-57F1-89C1-2D2F7E4498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3F64AA29-EEDF-D9C5-F749-B9DFD8B9889C}"/>
              </a:ext>
            </a:extLst>
          </p:cNvPr>
          <p:cNvSpPr>
            <a:spLocks noGrp="1"/>
          </p:cNvSpPr>
          <p:nvPr>
            <p:ph type="dt" sz="half" idx="10"/>
          </p:nvPr>
        </p:nvSpPr>
        <p:spPr/>
        <p:txBody>
          <a:bodyPr/>
          <a:lstStyle/>
          <a:p>
            <a:fld id="{CCB45AC9-8220-1F43-867F-3C79DC62C2B3}" type="datetimeFigureOut">
              <a:rPr lang="es-MX" smtClean="0"/>
              <a:t>10/02/2025</a:t>
            </a:fld>
            <a:endParaRPr lang="es-MX" dirty="0"/>
          </a:p>
        </p:txBody>
      </p:sp>
      <p:sp>
        <p:nvSpPr>
          <p:cNvPr id="6" name="Marcador de pie de página 5">
            <a:extLst>
              <a:ext uri="{FF2B5EF4-FFF2-40B4-BE49-F238E27FC236}">
                <a16:creationId xmlns:a16="http://schemas.microsoft.com/office/drawing/2014/main" id="{CDD4C193-E6C9-277B-76F5-1BA65C35DC77}"/>
              </a:ext>
            </a:extLst>
          </p:cNvPr>
          <p:cNvSpPr>
            <a:spLocks noGrp="1"/>
          </p:cNvSpPr>
          <p:nvPr>
            <p:ph type="ftr" sz="quarter" idx="11"/>
          </p:nvPr>
        </p:nvSpPr>
        <p:spPr/>
        <p:txBody>
          <a:bodyPr/>
          <a:lstStyle/>
          <a:p>
            <a:endParaRPr lang="es-MX" dirty="0"/>
          </a:p>
        </p:txBody>
      </p:sp>
      <p:sp>
        <p:nvSpPr>
          <p:cNvPr id="7" name="Marcador de número de diapositiva 6">
            <a:extLst>
              <a:ext uri="{FF2B5EF4-FFF2-40B4-BE49-F238E27FC236}">
                <a16:creationId xmlns:a16="http://schemas.microsoft.com/office/drawing/2014/main" id="{190BE6C5-98B3-B1F1-317C-99D97806D6CB}"/>
              </a:ext>
            </a:extLst>
          </p:cNvPr>
          <p:cNvSpPr>
            <a:spLocks noGrp="1"/>
          </p:cNvSpPr>
          <p:nvPr>
            <p:ph type="sldNum" sz="quarter" idx="12"/>
          </p:nvPr>
        </p:nvSpPr>
        <p:spPr/>
        <p:txBody>
          <a:bodyPr/>
          <a:lstStyle/>
          <a:p>
            <a:fld id="{14DEBF71-8A4A-194E-A280-37D2C40A0674}" type="slidenum">
              <a:rPr lang="es-MX" smtClean="0"/>
              <a:t>‹Nº›</a:t>
            </a:fld>
            <a:endParaRPr lang="es-MX" dirty="0"/>
          </a:p>
        </p:txBody>
      </p:sp>
    </p:spTree>
    <p:extLst>
      <p:ext uri="{BB962C8B-B14F-4D97-AF65-F5344CB8AC3E}">
        <p14:creationId xmlns:p14="http://schemas.microsoft.com/office/powerpoint/2010/main" val="2521997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95B39F-50E4-93DF-23B1-F4DA2B6BF62A}"/>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posición de imagen 2">
            <a:extLst>
              <a:ext uri="{FF2B5EF4-FFF2-40B4-BE49-F238E27FC236}">
                <a16:creationId xmlns:a16="http://schemas.microsoft.com/office/drawing/2014/main" id="{5DAC97E6-4931-A441-670C-911CA4E958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Marcador de texto 3">
            <a:extLst>
              <a:ext uri="{FF2B5EF4-FFF2-40B4-BE49-F238E27FC236}">
                <a16:creationId xmlns:a16="http://schemas.microsoft.com/office/drawing/2014/main" id="{EBB54761-F8A7-B582-4ED7-AE71E78226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0D84EF6C-DFBC-329C-A047-D74A93186010}"/>
              </a:ext>
            </a:extLst>
          </p:cNvPr>
          <p:cNvSpPr>
            <a:spLocks noGrp="1"/>
          </p:cNvSpPr>
          <p:nvPr>
            <p:ph type="dt" sz="half" idx="10"/>
          </p:nvPr>
        </p:nvSpPr>
        <p:spPr/>
        <p:txBody>
          <a:bodyPr/>
          <a:lstStyle/>
          <a:p>
            <a:fld id="{CCB45AC9-8220-1F43-867F-3C79DC62C2B3}" type="datetimeFigureOut">
              <a:rPr lang="es-MX" smtClean="0"/>
              <a:t>10/02/2025</a:t>
            </a:fld>
            <a:endParaRPr lang="es-MX" dirty="0"/>
          </a:p>
        </p:txBody>
      </p:sp>
      <p:sp>
        <p:nvSpPr>
          <p:cNvPr id="6" name="Marcador de pie de página 5">
            <a:extLst>
              <a:ext uri="{FF2B5EF4-FFF2-40B4-BE49-F238E27FC236}">
                <a16:creationId xmlns:a16="http://schemas.microsoft.com/office/drawing/2014/main" id="{AA5CCEF5-6FC1-02F5-3F4B-ED8E89E0D2AB}"/>
              </a:ext>
            </a:extLst>
          </p:cNvPr>
          <p:cNvSpPr>
            <a:spLocks noGrp="1"/>
          </p:cNvSpPr>
          <p:nvPr>
            <p:ph type="ftr" sz="quarter" idx="11"/>
          </p:nvPr>
        </p:nvSpPr>
        <p:spPr/>
        <p:txBody>
          <a:bodyPr/>
          <a:lstStyle/>
          <a:p>
            <a:endParaRPr lang="es-MX" dirty="0"/>
          </a:p>
        </p:txBody>
      </p:sp>
      <p:sp>
        <p:nvSpPr>
          <p:cNvPr id="7" name="Marcador de número de diapositiva 6">
            <a:extLst>
              <a:ext uri="{FF2B5EF4-FFF2-40B4-BE49-F238E27FC236}">
                <a16:creationId xmlns:a16="http://schemas.microsoft.com/office/drawing/2014/main" id="{BC20D5E2-8696-419E-0BC3-3E12E2A56E3E}"/>
              </a:ext>
            </a:extLst>
          </p:cNvPr>
          <p:cNvSpPr>
            <a:spLocks noGrp="1"/>
          </p:cNvSpPr>
          <p:nvPr>
            <p:ph type="sldNum" sz="quarter" idx="12"/>
          </p:nvPr>
        </p:nvSpPr>
        <p:spPr/>
        <p:txBody>
          <a:bodyPr/>
          <a:lstStyle/>
          <a:p>
            <a:fld id="{14DEBF71-8A4A-194E-A280-37D2C40A0674}" type="slidenum">
              <a:rPr lang="es-MX" smtClean="0"/>
              <a:t>‹Nº›</a:t>
            </a:fld>
            <a:endParaRPr lang="es-MX" dirty="0"/>
          </a:p>
        </p:txBody>
      </p:sp>
    </p:spTree>
    <p:extLst>
      <p:ext uri="{BB962C8B-B14F-4D97-AF65-F5344CB8AC3E}">
        <p14:creationId xmlns:p14="http://schemas.microsoft.com/office/powerpoint/2010/main" val="2029944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DF3CA7A-12E6-BFA1-7C85-3AE1291FD6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15D44840-9D18-18AC-3CB5-846FFB8E0E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F5BD0C84-1B36-7E4A-647A-EECD716150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B45AC9-8220-1F43-867F-3C79DC62C2B3}" type="datetimeFigureOut">
              <a:rPr lang="es-MX" smtClean="0"/>
              <a:t>10/02/2025</a:t>
            </a:fld>
            <a:endParaRPr lang="es-MX" dirty="0"/>
          </a:p>
        </p:txBody>
      </p:sp>
      <p:sp>
        <p:nvSpPr>
          <p:cNvPr id="5" name="Marcador de pie de página 4">
            <a:extLst>
              <a:ext uri="{FF2B5EF4-FFF2-40B4-BE49-F238E27FC236}">
                <a16:creationId xmlns:a16="http://schemas.microsoft.com/office/drawing/2014/main" id="{F4C22712-CE5A-3014-B48A-4E8CCFE3C6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Marcador de número de diapositiva 5">
            <a:extLst>
              <a:ext uri="{FF2B5EF4-FFF2-40B4-BE49-F238E27FC236}">
                <a16:creationId xmlns:a16="http://schemas.microsoft.com/office/drawing/2014/main" id="{DC14819C-1052-D737-8735-F8219E9FEB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DEBF71-8A4A-194E-A280-37D2C40A0674}" type="slidenum">
              <a:rPr lang="es-MX" smtClean="0"/>
              <a:t>‹Nº›</a:t>
            </a:fld>
            <a:endParaRPr lang="es-MX" dirty="0"/>
          </a:p>
        </p:txBody>
      </p:sp>
    </p:spTree>
    <p:extLst>
      <p:ext uri="{BB962C8B-B14F-4D97-AF65-F5344CB8AC3E}">
        <p14:creationId xmlns:p14="http://schemas.microsoft.com/office/powerpoint/2010/main" val="691630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34CF35-60D2-415C-5627-6B733AF3E9D8}"/>
              </a:ext>
            </a:extLst>
          </p:cNvPr>
          <p:cNvSpPr>
            <a:spLocks noGrp="1"/>
          </p:cNvSpPr>
          <p:nvPr>
            <p:ph type="ctrTitle"/>
          </p:nvPr>
        </p:nvSpPr>
        <p:spPr>
          <a:xfrm>
            <a:off x="1524000" y="2235200"/>
            <a:ext cx="9144000" cy="2387600"/>
          </a:xfrm>
        </p:spPr>
        <p:txBody>
          <a:bodyPr anchor="ctr">
            <a:normAutofit fontScale="90000"/>
          </a:bodyPr>
          <a:lstStyle/>
          <a:p>
            <a:r>
              <a:rPr lang="es-MX" sz="6000" b="1" dirty="0">
                <a:latin typeface="Arial" panose="020B0604020202020204" pitchFamily="34" charset="0"/>
                <a:cs typeface="Arial" panose="020B0604020202020204" pitchFamily="34" charset="0"/>
              </a:rPr>
              <a:t>Presupuesto Ciudadano </a:t>
            </a:r>
            <a:br>
              <a:rPr lang="es-MX" sz="6000" b="1" dirty="0">
                <a:latin typeface="Arial" panose="020B0604020202020204" pitchFamily="34" charset="0"/>
                <a:cs typeface="Arial" panose="020B0604020202020204" pitchFamily="34" charset="0"/>
              </a:rPr>
            </a:br>
            <a:br>
              <a:rPr lang="es-MX" sz="6000" b="1" dirty="0">
                <a:latin typeface="Arial" panose="020B0604020202020204" pitchFamily="34" charset="0"/>
                <a:cs typeface="Arial" panose="020B0604020202020204" pitchFamily="34" charset="0"/>
              </a:rPr>
            </a:br>
            <a:r>
              <a:rPr lang="es-MX" sz="6000" b="1" dirty="0">
                <a:latin typeface="Arial" panose="020B0604020202020204" pitchFamily="34" charset="0"/>
                <a:cs typeface="Arial" panose="020B0604020202020204" pitchFamily="34" charset="0"/>
              </a:rPr>
              <a:t>Ejercicio 2025</a:t>
            </a:r>
            <a:br>
              <a:rPr lang="es-MX" dirty="0">
                <a:latin typeface="Arial Rounded MT Bold" panose="020F0704030504030204" pitchFamily="34" charset="77"/>
              </a:rPr>
            </a:br>
            <a:endParaRPr lang="es-MX" dirty="0">
              <a:latin typeface="Arial Rounded MT Bold" panose="020F0704030504030204" pitchFamily="34" charset="77"/>
            </a:endParaRPr>
          </a:p>
        </p:txBody>
      </p:sp>
    </p:spTree>
    <p:extLst>
      <p:ext uri="{BB962C8B-B14F-4D97-AF65-F5344CB8AC3E}">
        <p14:creationId xmlns:p14="http://schemas.microsoft.com/office/powerpoint/2010/main" val="743232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3977C0D8-5CAB-C2D4-CF85-6CD14BC0C5FC}"/>
            </a:ext>
          </a:extLst>
        </p:cNvPr>
        <p:cNvGrpSpPr/>
        <p:nvPr/>
      </p:nvGrpSpPr>
      <p:grpSpPr>
        <a:xfrm>
          <a:off x="0" y="0"/>
          <a:ext cx="0" cy="0"/>
          <a:chOff x="0" y="0"/>
          <a:chExt cx="0" cy="0"/>
        </a:xfrm>
      </p:grpSpPr>
      <p:sp>
        <p:nvSpPr>
          <p:cNvPr id="7" name="Título 4">
            <a:extLst>
              <a:ext uri="{FF2B5EF4-FFF2-40B4-BE49-F238E27FC236}">
                <a16:creationId xmlns:a16="http://schemas.microsoft.com/office/drawing/2014/main" id="{A92F17B0-A12A-4BB0-DF7C-5578482429D2}"/>
              </a:ext>
            </a:extLst>
          </p:cNvPr>
          <p:cNvSpPr txBox="1">
            <a:spLocks/>
          </p:cNvSpPr>
          <p:nvPr/>
        </p:nvSpPr>
        <p:spPr>
          <a:xfrm>
            <a:off x="838200" y="862397"/>
            <a:ext cx="10515600" cy="5130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just" defTabSz="914400" rtl="0" eaLnBrk="1" fontAlgn="auto" latinLnBrk="0" hangingPunct="1">
              <a:lnSpc>
                <a:spcPct val="90000"/>
              </a:lnSpc>
              <a:spcBef>
                <a:spcPct val="0"/>
              </a:spcBef>
              <a:spcAft>
                <a:spcPts val="0"/>
              </a:spcAft>
              <a:buClrTx/>
              <a:buSzTx/>
              <a:buFontTx/>
              <a:buNone/>
              <a:tabLst/>
              <a:defRPr/>
            </a:pPr>
            <a:endParaRPr kumimoji="0" lang="es-MX" sz="2800" b="0" i="0" u="none" strike="noStrike" kern="1200" cap="none" spc="0" normalizeH="0" baseline="0" noProof="0" dirty="0">
              <a:ln>
                <a:noFill/>
              </a:ln>
              <a:solidFill>
                <a:prstClr val="black">
                  <a:lumMod val="95000"/>
                  <a:lumOff val="5000"/>
                </a:prstClr>
              </a:solidFill>
              <a:effectLst/>
              <a:uLnTx/>
              <a:uFillTx/>
              <a:latin typeface="Arial" panose="020B0604020202020204" pitchFamily="34" charset="0"/>
              <a:ea typeface="+mj-ea"/>
              <a:cs typeface="Arial" panose="020B0604020202020204" pitchFamily="34" charset="0"/>
            </a:endParaRPr>
          </a:p>
        </p:txBody>
      </p:sp>
      <p:sp>
        <p:nvSpPr>
          <p:cNvPr id="2" name="Google Shape;145;p21">
            <a:extLst>
              <a:ext uri="{FF2B5EF4-FFF2-40B4-BE49-F238E27FC236}">
                <a16:creationId xmlns:a16="http://schemas.microsoft.com/office/drawing/2014/main" id="{3FBA6696-B151-3016-1231-6AD47359C23F}"/>
              </a:ext>
            </a:extLst>
          </p:cNvPr>
          <p:cNvSpPr txBox="1">
            <a:spLocks noGrp="1"/>
          </p:cNvSpPr>
          <p:nvPr>
            <p:ph type="title"/>
          </p:nvPr>
        </p:nvSpPr>
        <p:spPr>
          <a:xfrm>
            <a:off x="1569928" y="365341"/>
            <a:ext cx="8815383" cy="535200"/>
          </a:xfrm>
          <a:prstGeom prst="rect">
            <a:avLst/>
          </a:prstGeom>
        </p:spPr>
        <p:txBody>
          <a:bodyPr spcFirstLastPara="1" wrap="square" lIns="91425" tIns="91425" rIns="91425" bIns="91425" anchor="t" anchorCtr="0">
            <a:noAutofit/>
          </a:bodyPr>
          <a:lstStyle/>
          <a:p>
            <a:pPr lvl="0" algn="ctr">
              <a:spcBef>
                <a:spcPts val="0"/>
              </a:spcBef>
            </a:pPr>
            <a:r>
              <a:rPr lang="es" sz="2800" b="1" dirty="0">
                <a:solidFill>
                  <a:schemeClr val="bg1">
                    <a:lumMod val="50000"/>
                  </a:schemeClr>
                </a:solidFill>
                <a:latin typeface="Arial" panose="020B0604020202020204" pitchFamily="34" charset="0"/>
                <a:ea typeface="+mn-ea"/>
                <a:cs typeface="Arial" panose="020B0604020202020204" pitchFamily="34" charset="0"/>
              </a:rPr>
              <a:t>Capítulo 3000 - SERVICIOS GENERALES</a:t>
            </a:r>
            <a:endParaRPr sz="2800" b="1" dirty="0">
              <a:solidFill>
                <a:schemeClr val="bg1">
                  <a:lumMod val="50000"/>
                </a:schemeClr>
              </a:solidFill>
              <a:latin typeface="Arial" panose="020B0604020202020204" pitchFamily="34" charset="0"/>
              <a:ea typeface="+mn-ea"/>
              <a:cs typeface="Arial" panose="020B0604020202020204" pitchFamily="34" charset="0"/>
            </a:endParaRPr>
          </a:p>
        </p:txBody>
      </p:sp>
      <p:sp>
        <p:nvSpPr>
          <p:cNvPr id="3" name="CuadroTexto 2">
            <a:extLst>
              <a:ext uri="{FF2B5EF4-FFF2-40B4-BE49-F238E27FC236}">
                <a16:creationId xmlns:a16="http://schemas.microsoft.com/office/drawing/2014/main" id="{965DCF42-DDC0-BAE5-2948-E793700A157A}"/>
              </a:ext>
            </a:extLst>
          </p:cNvPr>
          <p:cNvSpPr txBox="1"/>
          <p:nvPr/>
        </p:nvSpPr>
        <p:spPr>
          <a:xfrm>
            <a:off x="438412" y="1218153"/>
            <a:ext cx="11398684" cy="3949799"/>
          </a:xfrm>
          <a:prstGeom prst="rect">
            <a:avLst/>
          </a:prstGeom>
          <a:noFill/>
        </p:spPr>
        <p:txBody>
          <a:bodyPr wrap="square">
            <a:spAutoFit/>
          </a:bodyPr>
          <a:lstStyle/>
          <a:p>
            <a:pPr lvl="0" algn="just"/>
            <a:r>
              <a:rPr lang="es-MX" sz="2800" dirty="0">
                <a:solidFill>
                  <a:schemeClr val="bg1">
                    <a:lumMod val="50000"/>
                  </a:schemeClr>
                </a:solidFill>
                <a:latin typeface="Arial" panose="020B0604020202020204" pitchFamily="34" charset="0"/>
                <a:cs typeface="Arial" panose="020B0604020202020204" pitchFamily="34" charset="0"/>
              </a:rPr>
              <a:t>Este Capítulo contempla las asignaciones destinadas a cubrir el costo de todo tipo de servicios que se contraten con particulares o instituciones del propio sector público; así como los servicios oficiales requeridos para el desempeño de actividades vinculadas con la función pública.</a:t>
            </a:r>
          </a:p>
          <a:p>
            <a:pPr lvl="0" algn="just">
              <a:spcBef>
                <a:spcPts val="1600"/>
              </a:spcBef>
              <a:spcAft>
                <a:spcPts val="1600"/>
              </a:spcAft>
            </a:pPr>
            <a:r>
              <a:rPr lang="es-MX" sz="2800" dirty="0">
                <a:solidFill>
                  <a:schemeClr val="bg1">
                    <a:lumMod val="50000"/>
                  </a:schemeClr>
                </a:solidFill>
                <a:latin typeface="Arial" panose="020B0604020202020204" pitchFamily="34" charset="0"/>
                <a:cs typeface="Arial" panose="020B0604020202020204" pitchFamily="34" charset="0"/>
              </a:rPr>
              <a:t>EL Municipio de Tlajomulco de Zúñiga contempla un monto de                 $1,428,051,796.80</a:t>
            </a:r>
          </a:p>
          <a:p>
            <a:pPr algn="ctr"/>
            <a:endParaRPr lang="es-MX" sz="2800" dirty="0">
              <a:solidFill>
                <a:schemeClr val="bg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8245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A4DAE9AD-A1B4-4AFA-2C6B-D085778497F2}"/>
            </a:ext>
          </a:extLst>
        </p:cNvPr>
        <p:cNvGrpSpPr/>
        <p:nvPr/>
      </p:nvGrpSpPr>
      <p:grpSpPr>
        <a:xfrm>
          <a:off x="0" y="0"/>
          <a:ext cx="0" cy="0"/>
          <a:chOff x="0" y="0"/>
          <a:chExt cx="0" cy="0"/>
        </a:xfrm>
      </p:grpSpPr>
      <p:sp>
        <p:nvSpPr>
          <p:cNvPr id="7" name="Título 4">
            <a:extLst>
              <a:ext uri="{FF2B5EF4-FFF2-40B4-BE49-F238E27FC236}">
                <a16:creationId xmlns:a16="http://schemas.microsoft.com/office/drawing/2014/main" id="{25268E88-9B1A-606B-25FC-BE9CEC5390CD}"/>
              </a:ext>
            </a:extLst>
          </p:cNvPr>
          <p:cNvSpPr txBox="1">
            <a:spLocks/>
          </p:cNvSpPr>
          <p:nvPr/>
        </p:nvSpPr>
        <p:spPr>
          <a:xfrm>
            <a:off x="838200" y="862397"/>
            <a:ext cx="10515600" cy="5130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just" defTabSz="914400" rtl="0" eaLnBrk="1" fontAlgn="auto" latinLnBrk="0" hangingPunct="1">
              <a:lnSpc>
                <a:spcPct val="90000"/>
              </a:lnSpc>
              <a:spcBef>
                <a:spcPct val="0"/>
              </a:spcBef>
              <a:spcAft>
                <a:spcPts val="0"/>
              </a:spcAft>
              <a:buClrTx/>
              <a:buSzTx/>
              <a:buFontTx/>
              <a:buNone/>
              <a:tabLst/>
              <a:defRPr/>
            </a:pPr>
            <a:endParaRPr kumimoji="0" lang="es-MX" sz="2800" b="0" i="0" u="none" strike="noStrike" kern="1200" cap="none" spc="0" normalizeH="0" baseline="0" noProof="0" dirty="0">
              <a:ln>
                <a:noFill/>
              </a:ln>
              <a:solidFill>
                <a:prstClr val="black">
                  <a:lumMod val="95000"/>
                  <a:lumOff val="5000"/>
                </a:prstClr>
              </a:solidFill>
              <a:effectLst/>
              <a:uLnTx/>
              <a:uFillTx/>
              <a:latin typeface="Arial" panose="020B0604020202020204" pitchFamily="34" charset="0"/>
              <a:ea typeface="+mj-ea"/>
              <a:cs typeface="Arial" panose="020B0604020202020204" pitchFamily="34" charset="0"/>
            </a:endParaRPr>
          </a:p>
        </p:txBody>
      </p:sp>
      <p:sp>
        <p:nvSpPr>
          <p:cNvPr id="2" name="Google Shape;145;p21">
            <a:extLst>
              <a:ext uri="{FF2B5EF4-FFF2-40B4-BE49-F238E27FC236}">
                <a16:creationId xmlns:a16="http://schemas.microsoft.com/office/drawing/2014/main" id="{CAF33ED5-2C6D-8A76-09AD-F78AEA3A6B57}"/>
              </a:ext>
            </a:extLst>
          </p:cNvPr>
          <p:cNvSpPr txBox="1">
            <a:spLocks/>
          </p:cNvSpPr>
          <p:nvPr/>
        </p:nvSpPr>
        <p:spPr>
          <a:xfrm>
            <a:off x="1306882" y="1004168"/>
            <a:ext cx="8815383" cy="535200"/>
          </a:xfrm>
          <a:prstGeom prst="rect">
            <a:avLst/>
          </a:prstGeom>
        </p:spPr>
        <p:txBody>
          <a:bodyPr spcFirstLastPara="1" wrap="square" lIns="91425" tIns="91425" rIns="91425" bIns="91425"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es" sz="2800" b="1" dirty="0">
                <a:solidFill>
                  <a:schemeClr val="bg1">
                    <a:lumMod val="50000"/>
                  </a:schemeClr>
                </a:solidFill>
                <a:latin typeface="Arial" panose="020B0604020202020204" pitchFamily="34" charset="0"/>
                <a:ea typeface="+mn-ea"/>
                <a:cs typeface="Arial" panose="020B0604020202020204" pitchFamily="34" charset="0"/>
              </a:rPr>
              <a:t>Capítulo 4000 - TRANSFERENCIAS, ASIGNACIONES, SUBSIDIOS Y OTRAS  AYUDAS</a:t>
            </a:r>
            <a:endParaRPr lang="es-MX" sz="2800" b="1" dirty="0">
              <a:solidFill>
                <a:schemeClr val="bg1">
                  <a:lumMod val="50000"/>
                </a:schemeClr>
              </a:solidFill>
              <a:latin typeface="Arial" panose="020B0604020202020204" pitchFamily="34" charset="0"/>
              <a:ea typeface="+mn-ea"/>
              <a:cs typeface="Arial" panose="020B0604020202020204" pitchFamily="34" charset="0"/>
            </a:endParaRPr>
          </a:p>
        </p:txBody>
      </p:sp>
      <p:sp>
        <p:nvSpPr>
          <p:cNvPr id="3" name="CuadroTexto 2">
            <a:extLst>
              <a:ext uri="{FF2B5EF4-FFF2-40B4-BE49-F238E27FC236}">
                <a16:creationId xmlns:a16="http://schemas.microsoft.com/office/drawing/2014/main" id="{21DA63E5-01CD-EA6D-8038-4CFB04899AF4}"/>
              </a:ext>
            </a:extLst>
          </p:cNvPr>
          <p:cNvSpPr txBox="1"/>
          <p:nvPr/>
        </p:nvSpPr>
        <p:spPr>
          <a:xfrm>
            <a:off x="1219200" y="2322224"/>
            <a:ext cx="9753600" cy="3939540"/>
          </a:xfrm>
          <a:prstGeom prst="rect">
            <a:avLst/>
          </a:prstGeom>
          <a:noFill/>
        </p:spPr>
        <p:txBody>
          <a:bodyPr wrap="square">
            <a:spAutoFit/>
          </a:bodyPr>
          <a:lstStyle/>
          <a:p>
            <a:pPr lvl="0" algn="just"/>
            <a:r>
              <a:rPr lang="es-MX" sz="2400" dirty="0">
                <a:solidFill>
                  <a:schemeClr val="bg1">
                    <a:lumMod val="50000"/>
                  </a:schemeClr>
                </a:solidFill>
                <a:latin typeface="Arial" panose="020B0604020202020204" pitchFamily="34" charset="0"/>
                <a:cs typeface="Arial" panose="020B0604020202020204" pitchFamily="34" charset="0"/>
              </a:rPr>
              <a:t>Este Capítulo contempla las asignaciones destinadas en forma directa o indirecta a los sectores públicos, privado y externo, organismos y empresas paraestatales y apoyos como parte de su política económica y social, de acuerdo con las estrategias y prioridades de desarrollo para el sostenimiento y desempeño de sus actividades.</a:t>
            </a:r>
          </a:p>
          <a:p>
            <a:pPr lvl="0" algn="just">
              <a:spcBef>
                <a:spcPts val="1600"/>
              </a:spcBef>
            </a:pPr>
            <a:endParaRPr lang="es-MX" sz="2400" dirty="0">
              <a:solidFill>
                <a:schemeClr val="bg1">
                  <a:lumMod val="50000"/>
                </a:schemeClr>
              </a:solidFill>
              <a:latin typeface="Arial" panose="020B0604020202020204" pitchFamily="34" charset="0"/>
              <a:cs typeface="Arial" panose="020B0604020202020204" pitchFamily="34" charset="0"/>
            </a:endParaRPr>
          </a:p>
          <a:p>
            <a:pPr lvl="0" algn="just">
              <a:spcBef>
                <a:spcPts val="1600"/>
              </a:spcBef>
              <a:spcAft>
                <a:spcPts val="1600"/>
              </a:spcAft>
            </a:pPr>
            <a:r>
              <a:rPr lang="es-MX" sz="2400" dirty="0">
                <a:solidFill>
                  <a:schemeClr val="bg1">
                    <a:lumMod val="50000"/>
                  </a:schemeClr>
                </a:solidFill>
                <a:latin typeface="Arial" panose="020B0604020202020204" pitchFamily="34" charset="0"/>
                <a:cs typeface="Arial" panose="020B0604020202020204" pitchFamily="34" charset="0"/>
              </a:rPr>
              <a:t>EL Municipio de Tlajomulco de Zúñiga contempla un monto de                 $332,757,105.61</a:t>
            </a:r>
          </a:p>
          <a:p>
            <a:pPr algn="ctr"/>
            <a:endParaRPr lang="es-MX" b="1" dirty="0">
              <a:solidFill>
                <a:schemeClr val="bg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1945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3DF9D063-E888-86AE-FEEF-F15CA4B2ED3F}"/>
            </a:ext>
          </a:extLst>
        </p:cNvPr>
        <p:cNvGrpSpPr/>
        <p:nvPr/>
      </p:nvGrpSpPr>
      <p:grpSpPr>
        <a:xfrm>
          <a:off x="0" y="0"/>
          <a:ext cx="0" cy="0"/>
          <a:chOff x="0" y="0"/>
          <a:chExt cx="0" cy="0"/>
        </a:xfrm>
      </p:grpSpPr>
      <p:sp>
        <p:nvSpPr>
          <p:cNvPr id="7" name="Título 4">
            <a:extLst>
              <a:ext uri="{FF2B5EF4-FFF2-40B4-BE49-F238E27FC236}">
                <a16:creationId xmlns:a16="http://schemas.microsoft.com/office/drawing/2014/main" id="{8C134F66-4391-95CE-C6CF-A2F085C0C93C}"/>
              </a:ext>
            </a:extLst>
          </p:cNvPr>
          <p:cNvSpPr txBox="1">
            <a:spLocks/>
          </p:cNvSpPr>
          <p:nvPr/>
        </p:nvSpPr>
        <p:spPr>
          <a:xfrm>
            <a:off x="838200" y="862397"/>
            <a:ext cx="10515600" cy="5130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just" defTabSz="914400" rtl="0" eaLnBrk="1" fontAlgn="auto" latinLnBrk="0" hangingPunct="1">
              <a:lnSpc>
                <a:spcPct val="90000"/>
              </a:lnSpc>
              <a:spcBef>
                <a:spcPct val="0"/>
              </a:spcBef>
              <a:spcAft>
                <a:spcPts val="0"/>
              </a:spcAft>
              <a:buClrTx/>
              <a:buSzTx/>
              <a:buFontTx/>
              <a:buNone/>
              <a:tabLst/>
              <a:defRPr/>
            </a:pPr>
            <a:endParaRPr kumimoji="0" lang="es-MX" sz="2800" b="0" i="0" u="none" strike="noStrike" kern="1200" cap="none" spc="0" normalizeH="0" baseline="0" noProof="0" dirty="0">
              <a:ln>
                <a:noFill/>
              </a:ln>
              <a:solidFill>
                <a:prstClr val="black">
                  <a:lumMod val="95000"/>
                  <a:lumOff val="5000"/>
                </a:prstClr>
              </a:solidFill>
              <a:effectLst/>
              <a:uLnTx/>
              <a:uFillTx/>
              <a:latin typeface="Arial" panose="020B0604020202020204" pitchFamily="34" charset="0"/>
              <a:ea typeface="+mj-ea"/>
              <a:cs typeface="Arial" panose="020B0604020202020204" pitchFamily="34" charset="0"/>
            </a:endParaRPr>
          </a:p>
        </p:txBody>
      </p:sp>
      <p:sp>
        <p:nvSpPr>
          <p:cNvPr id="2" name="2 Rectángulo">
            <a:extLst>
              <a:ext uri="{FF2B5EF4-FFF2-40B4-BE49-F238E27FC236}">
                <a16:creationId xmlns:a16="http://schemas.microsoft.com/office/drawing/2014/main" id="{5DCD779F-12D7-591C-AFF1-4EB4BF53AE06}"/>
              </a:ext>
            </a:extLst>
          </p:cNvPr>
          <p:cNvSpPr/>
          <p:nvPr/>
        </p:nvSpPr>
        <p:spPr>
          <a:xfrm>
            <a:off x="994610" y="282023"/>
            <a:ext cx="11189858" cy="523220"/>
          </a:xfrm>
          <a:prstGeom prst="rect">
            <a:avLst/>
          </a:prstGeom>
        </p:spPr>
        <p:txBody>
          <a:bodyPr wrap="none">
            <a:spAutoFit/>
          </a:bodyPr>
          <a:lstStyle/>
          <a:p>
            <a:r>
              <a:rPr lang="es" sz="2800" b="1" dirty="0">
                <a:solidFill>
                  <a:schemeClr val="bg1">
                    <a:lumMod val="50000"/>
                  </a:schemeClr>
                </a:solidFill>
                <a:latin typeface="Arial" panose="020B0604020202020204" pitchFamily="34" charset="0"/>
                <a:cs typeface="Arial" panose="020B0604020202020204" pitchFamily="34" charset="0"/>
              </a:rPr>
              <a:t>Capítulo 5000 - BIENES MUEBLES, INMUEBLES E INTANGIBLES</a:t>
            </a:r>
            <a:endParaRPr lang="es-MX" sz="2800" b="1" dirty="0">
              <a:solidFill>
                <a:schemeClr val="bg1">
                  <a:lumMod val="50000"/>
                </a:schemeClr>
              </a:solidFill>
              <a:latin typeface="Arial" panose="020B0604020202020204" pitchFamily="34" charset="0"/>
              <a:cs typeface="Arial" panose="020B0604020202020204" pitchFamily="34" charset="0"/>
            </a:endParaRPr>
          </a:p>
        </p:txBody>
      </p:sp>
      <p:sp>
        <p:nvSpPr>
          <p:cNvPr id="3" name="3 Rectángulo">
            <a:extLst>
              <a:ext uri="{FF2B5EF4-FFF2-40B4-BE49-F238E27FC236}">
                <a16:creationId xmlns:a16="http://schemas.microsoft.com/office/drawing/2014/main" id="{9461436A-28D7-2A22-E18A-8D7D25F697BC}"/>
              </a:ext>
            </a:extLst>
          </p:cNvPr>
          <p:cNvSpPr/>
          <p:nvPr/>
        </p:nvSpPr>
        <p:spPr>
          <a:xfrm>
            <a:off x="713984" y="1329905"/>
            <a:ext cx="11185742" cy="3949799"/>
          </a:xfrm>
          <a:prstGeom prst="rect">
            <a:avLst/>
          </a:prstGeom>
        </p:spPr>
        <p:txBody>
          <a:bodyPr wrap="square">
            <a:spAutoFit/>
          </a:bodyPr>
          <a:lstStyle/>
          <a:p>
            <a:pPr lvl="0" algn="just"/>
            <a:r>
              <a:rPr lang="es-MX" sz="2800" dirty="0">
                <a:solidFill>
                  <a:schemeClr val="bg1">
                    <a:lumMod val="50000"/>
                  </a:schemeClr>
                </a:solidFill>
                <a:latin typeface="Arial" panose="020B0604020202020204" pitchFamily="34" charset="0"/>
                <a:cs typeface="Arial" panose="020B0604020202020204" pitchFamily="34" charset="0"/>
              </a:rPr>
              <a:t>Este Capítulo agrupa las asignaciones destinadas a la adquisición de toda clase de bienes muebles e inmuebles requeridos en el desempeño de las actividades de los entes públicos. Incluye los pagos por adjudicación, expropiación e indemnización de bienes muebles e inmuebles a favor del Gobierno.</a:t>
            </a:r>
          </a:p>
          <a:p>
            <a:pPr lvl="0" algn="just">
              <a:spcBef>
                <a:spcPts val="1600"/>
              </a:spcBef>
            </a:pPr>
            <a:endParaRPr lang="es-MX" sz="2800" dirty="0">
              <a:solidFill>
                <a:schemeClr val="bg1">
                  <a:lumMod val="50000"/>
                </a:schemeClr>
              </a:solidFill>
              <a:latin typeface="Arial" panose="020B0604020202020204" pitchFamily="34" charset="0"/>
              <a:cs typeface="Arial" panose="020B0604020202020204" pitchFamily="34" charset="0"/>
            </a:endParaRPr>
          </a:p>
          <a:p>
            <a:pPr lvl="0" algn="just">
              <a:spcBef>
                <a:spcPts val="1600"/>
              </a:spcBef>
            </a:pPr>
            <a:r>
              <a:rPr lang="es-MX" sz="2800" dirty="0">
                <a:solidFill>
                  <a:schemeClr val="bg1">
                    <a:lumMod val="50000"/>
                  </a:schemeClr>
                </a:solidFill>
                <a:latin typeface="Arial" panose="020B0604020202020204" pitchFamily="34" charset="0"/>
                <a:cs typeface="Arial" panose="020B0604020202020204" pitchFamily="34" charset="0"/>
              </a:rPr>
              <a:t>EL Municipio de Tlajomulco de Zúñiga contempla un monto de    $75,158,433.53</a:t>
            </a:r>
          </a:p>
        </p:txBody>
      </p:sp>
    </p:spTree>
    <p:extLst>
      <p:ext uri="{BB962C8B-B14F-4D97-AF65-F5344CB8AC3E}">
        <p14:creationId xmlns:p14="http://schemas.microsoft.com/office/powerpoint/2010/main" val="41243547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D40753A4-6F1E-0467-E325-08E042918521}"/>
            </a:ext>
          </a:extLst>
        </p:cNvPr>
        <p:cNvGrpSpPr/>
        <p:nvPr/>
      </p:nvGrpSpPr>
      <p:grpSpPr>
        <a:xfrm>
          <a:off x="0" y="0"/>
          <a:ext cx="0" cy="0"/>
          <a:chOff x="0" y="0"/>
          <a:chExt cx="0" cy="0"/>
        </a:xfrm>
      </p:grpSpPr>
      <p:sp>
        <p:nvSpPr>
          <p:cNvPr id="7" name="Título 4">
            <a:extLst>
              <a:ext uri="{FF2B5EF4-FFF2-40B4-BE49-F238E27FC236}">
                <a16:creationId xmlns:a16="http://schemas.microsoft.com/office/drawing/2014/main" id="{8EBF61C7-792A-245F-1D0E-FB5B1C81B5B0}"/>
              </a:ext>
            </a:extLst>
          </p:cNvPr>
          <p:cNvSpPr txBox="1">
            <a:spLocks/>
          </p:cNvSpPr>
          <p:nvPr/>
        </p:nvSpPr>
        <p:spPr>
          <a:xfrm>
            <a:off x="838200" y="862397"/>
            <a:ext cx="10515600" cy="5130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just" defTabSz="914400" rtl="0" eaLnBrk="1" fontAlgn="auto" latinLnBrk="0" hangingPunct="1">
              <a:lnSpc>
                <a:spcPct val="90000"/>
              </a:lnSpc>
              <a:spcBef>
                <a:spcPct val="0"/>
              </a:spcBef>
              <a:spcAft>
                <a:spcPts val="0"/>
              </a:spcAft>
              <a:buClrTx/>
              <a:buSzTx/>
              <a:buFontTx/>
              <a:buNone/>
              <a:tabLst/>
              <a:defRPr/>
            </a:pPr>
            <a:endParaRPr kumimoji="0" lang="es-MX" sz="2800" b="0" i="0" u="none" strike="noStrike" kern="1200" cap="none" spc="0" normalizeH="0" baseline="0" noProof="0" dirty="0">
              <a:ln>
                <a:noFill/>
              </a:ln>
              <a:solidFill>
                <a:prstClr val="black">
                  <a:lumMod val="95000"/>
                  <a:lumOff val="5000"/>
                </a:prstClr>
              </a:solidFill>
              <a:effectLst/>
              <a:uLnTx/>
              <a:uFillTx/>
              <a:latin typeface="Arial" panose="020B0604020202020204" pitchFamily="34" charset="0"/>
              <a:ea typeface="+mj-ea"/>
              <a:cs typeface="Arial" panose="020B0604020202020204" pitchFamily="34" charset="0"/>
            </a:endParaRPr>
          </a:p>
        </p:txBody>
      </p:sp>
      <p:sp>
        <p:nvSpPr>
          <p:cNvPr id="2" name="4 Rectángulo">
            <a:extLst>
              <a:ext uri="{FF2B5EF4-FFF2-40B4-BE49-F238E27FC236}">
                <a16:creationId xmlns:a16="http://schemas.microsoft.com/office/drawing/2014/main" id="{AAECD565-BF1B-3178-61CF-11BF030BB478}"/>
              </a:ext>
            </a:extLst>
          </p:cNvPr>
          <p:cNvSpPr/>
          <p:nvPr/>
        </p:nvSpPr>
        <p:spPr>
          <a:xfrm>
            <a:off x="3048000" y="595707"/>
            <a:ext cx="6096000" cy="523220"/>
          </a:xfrm>
          <a:prstGeom prst="rect">
            <a:avLst/>
          </a:prstGeom>
        </p:spPr>
        <p:txBody>
          <a:bodyPr>
            <a:spAutoFit/>
          </a:bodyPr>
          <a:lstStyle/>
          <a:p>
            <a:pPr algn="ctr">
              <a:spcBef>
                <a:spcPts val="0"/>
              </a:spcBef>
            </a:pPr>
            <a:r>
              <a:rPr lang="es" sz="2800" b="1" dirty="0">
                <a:solidFill>
                  <a:schemeClr val="bg1">
                    <a:lumMod val="50000"/>
                  </a:schemeClr>
                </a:solidFill>
                <a:latin typeface="Arial" panose="020B0604020202020204" pitchFamily="34" charset="0"/>
                <a:cs typeface="Arial" panose="020B0604020202020204" pitchFamily="34" charset="0"/>
              </a:rPr>
              <a:t>Capítulo 6000 –</a:t>
            </a:r>
            <a:r>
              <a:rPr lang="es" sz="2000" b="1" dirty="0">
                <a:solidFill>
                  <a:schemeClr val="bg1">
                    <a:lumMod val="50000"/>
                  </a:schemeClr>
                </a:solidFill>
                <a:latin typeface="Arial" panose="020B0604020202020204" pitchFamily="34" charset="0"/>
                <a:cs typeface="Arial" panose="020B0604020202020204" pitchFamily="34" charset="0"/>
              </a:rPr>
              <a:t> INVERSIÓN PÚBLICA</a:t>
            </a:r>
            <a:endParaRPr lang="es-MX" sz="2800" b="1" dirty="0">
              <a:solidFill>
                <a:schemeClr val="bg1">
                  <a:lumMod val="50000"/>
                </a:schemeClr>
              </a:solidFill>
              <a:latin typeface="Arial" panose="020B0604020202020204" pitchFamily="34" charset="0"/>
              <a:cs typeface="Arial" panose="020B0604020202020204" pitchFamily="34" charset="0"/>
            </a:endParaRPr>
          </a:p>
        </p:txBody>
      </p:sp>
      <p:sp>
        <p:nvSpPr>
          <p:cNvPr id="3" name="Google Shape;170;p25">
            <a:extLst>
              <a:ext uri="{FF2B5EF4-FFF2-40B4-BE49-F238E27FC236}">
                <a16:creationId xmlns:a16="http://schemas.microsoft.com/office/drawing/2014/main" id="{CF0C8B5D-8E39-354B-E099-418C7B596490}"/>
              </a:ext>
            </a:extLst>
          </p:cNvPr>
          <p:cNvSpPr txBox="1">
            <a:spLocks/>
          </p:cNvSpPr>
          <p:nvPr/>
        </p:nvSpPr>
        <p:spPr>
          <a:xfrm>
            <a:off x="1199464" y="1949196"/>
            <a:ext cx="9793072" cy="3507287"/>
          </a:xfrm>
          <a:prstGeom prst="rect">
            <a:avLst/>
          </a:prstGeom>
        </p:spPr>
        <p:txBody>
          <a:bodyPr spcFirstLastPara="1" vert="horz" wrap="square" lIns="91425" tIns="91425" rIns="91425" bIns="91425" rtlCol="0" anchor="t" anchorCtr="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just">
              <a:spcBef>
                <a:spcPts val="0"/>
              </a:spcBef>
              <a:buFont typeface="Arial"/>
              <a:buNone/>
            </a:pPr>
            <a:r>
              <a:rPr lang="es-MX" sz="2400" dirty="0"/>
              <a:t>Este Capítulo contempla las asignaciones destinadas a obras por contrato y proyectos productivos y acciones de fomento. Incluye los gastos en estudios de pre-inversión y preparación del proyecto.</a:t>
            </a:r>
            <a:endParaRPr lang="es-MX" sz="3600" dirty="0"/>
          </a:p>
          <a:p>
            <a:pPr marL="0" indent="0" algn="just">
              <a:spcBef>
                <a:spcPts val="1600"/>
              </a:spcBef>
              <a:spcAft>
                <a:spcPts val="1600"/>
              </a:spcAft>
              <a:buNone/>
            </a:pPr>
            <a:r>
              <a:rPr lang="es-MX" sz="2400" dirty="0"/>
              <a:t>EL Municipio de Tlajomulco de Zúñiga contempla un monto de $1,109,180,360.00</a:t>
            </a:r>
          </a:p>
          <a:p>
            <a:pPr marL="0" indent="0" algn="just">
              <a:spcBef>
                <a:spcPts val="1600"/>
              </a:spcBef>
              <a:spcAft>
                <a:spcPts val="1600"/>
              </a:spcAft>
              <a:buNone/>
            </a:pPr>
            <a:r>
              <a:rPr lang="es-MX" sz="2400" dirty="0"/>
              <a:t>*El monto autorizado para este capitulo representa la mayor inversión histórica para el Municipio.</a:t>
            </a:r>
          </a:p>
        </p:txBody>
      </p:sp>
    </p:spTree>
    <p:extLst>
      <p:ext uri="{BB962C8B-B14F-4D97-AF65-F5344CB8AC3E}">
        <p14:creationId xmlns:p14="http://schemas.microsoft.com/office/powerpoint/2010/main" val="3541649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6C4FB7DE-2236-2590-ACF2-D8EC3B042A65}"/>
            </a:ext>
          </a:extLst>
        </p:cNvPr>
        <p:cNvGrpSpPr/>
        <p:nvPr/>
      </p:nvGrpSpPr>
      <p:grpSpPr>
        <a:xfrm>
          <a:off x="0" y="0"/>
          <a:ext cx="0" cy="0"/>
          <a:chOff x="0" y="0"/>
          <a:chExt cx="0" cy="0"/>
        </a:xfrm>
      </p:grpSpPr>
      <p:sp>
        <p:nvSpPr>
          <p:cNvPr id="7" name="Título 4">
            <a:extLst>
              <a:ext uri="{FF2B5EF4-FFF2-40B4-BE49-F238E27FC236}">
                <a16:creationId xmlns:a16="http://schemas.microsoft.com/office/drawing/2014/main" id="{D82AFC49-9CDA-CFF8-1A6D-58B4AA6D0E56}"/>
              </a:ext>
            </a:extLst>
          </p:cNvPr>
          <p:cNvSpPr txBox="1">
            <a:spLocks/>
          </p:cNvSpPr>
          <p:nvPr/>
        </p:nvSpPr>
        <p:spPr>
          <a:xfrm>
            <a:off x="838200" y="862397"/>
            <a:ext cx="10515600" cy="5130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just" defTabSz="914400" rtl="0" eaLnBrk="1" fontAlgn="auto" latinLnBrk="0" hangingPunct="1">
              <a:lnSpc>
                <a:spcPct val="90000"/>
              </a:lnSpc>
              <a:spcBef>
                <a:spcPct val="0"/>
              </a:spcBef>
              <a:spcAft>
                <a:spcPts val="0"/>
              </a:spcAft>
              <a:buClrTx/>
              <a:buSzTx/>
              <a:buFontTx/>
              <a:buNone/>
              <a:tabLst/>
              <a:defRPr/>
            </a:pPr>
            <a:endParaRPr kumimoji="0" lang="es-MX" sz="2800" b="0" i="0" u="none" strike="noStrike" kern="1200" cap="none" spc="0" normalizeH="0" baseline="0" noProof="0" dirty="0">
              <a:ln>
                <a:noFill/>
              </a:ln>
              <a:solidFill>
                <a:prstClr val="black">
                  <a:lumMod val="95000"/>
                  <a:lumOff val="5000"/>
                </a:prstClr>
              </a:solidFill>
              <a:effectLst/>
              <a:uLnTx/>
              <a:uFillTx/>
              <a:latin typeface="Arial" panose="020B0604020202020204" pitchFamily="34" charset="0"/>
              <a:ea typeface="+mj-ea"/>
              <a:cs typeface="Arial" panose="020B0604020202020204" pitchFamily="34" charset="0"/>
            </a:endParaRPr>
          </a:p>
        </p:txBody>
      </p:sp>
      <p:sp>
        <p:nvSpPr>
          <p:cNvPr id="2" name="Google Shape;187;p28">
            <a:extLst>
              <a:ext uri="{FF2B5EF4-FFF2-40B4-BE49-F238E27FC236}">
                <a16:creationId xmlns:a16="http://schemas.microsoft.com/office/drawing/2014/main" id="{0CAE2FDE-E97E-2DB3-BCEA-C8084C48B037}"/>
              </a:ext>
            </a:extLst>
          </p:cNvPr>
          <p:cNvSpPr txBox="1">
            <a:spLocks/>
          </p:cNvSpPr>
          <p:nvPr/>
        </p:nvSpPr>
        <p:spPr>
          <a:xfrm>
            <a:off x="729450" y="556650"/>
            <a:ext cx="11220380" cy="535200"/>
          </a:xfrm>
          <a:prstGeom prst="rect">
            <a:avLst/>
          </a:prstGeom>
        </p:spPr>
        <p:txBody>
          <a:bodyPr spcFirstLastPara="1" wrap="square" lIns="91425" tIns="91425" rIns="91425" bIns="91425"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es-MX" sz="2800" b="1" dirty="0">
                <a:solidFill>
                  <a:schemeClr val="bg1">
                    <a:lumMod val="50000"/>
                  </a:schemeClr>
                </a:solidFill>
                <a:latin typeface="Arial" panose="020B0604020202020204" pitchFamily="34" charset="0"/>
                <a:ea typeface="+mn-ea"/>
                <a:cs typeface="Arial" panose="020B0604020202020204" pitchFamily="34" charset="0"/>
              </a:rPr>
              <a:t>Capítulo 9000 - DEUDA PÚBLICA</a:t>
            </a:r>
          </a:p>
        </p:txBody>
      </p:sp>
      <p:sp>
        <p:nvSpPr>
          <p:cNvPr id="3" name="Google Shape;188;p28">
            <a:extLst>
              <a:ext uri="{FF2B5EF4-FFF2-40B4-BE49-F238E27FC236}">
                <a16:creationId xmlns:a16="http://schemas.microsoft.com/office/drawing/2014/main" id="{13CCB87D-9FAB-8850-CE0F-74E44E298648}"/>
              </a:ext>
            </a:extLst>
          </p:cNvPr>
          <p:cNvSpPr txBox="1">
            <a:spLocks/>
          </p:cNvSpPr>
          <p:nvPr/>
        </p:nvSpPr>
        <p:spPr>
          <a:xfrm>
            <a:off x="325678" y="1235637"/>
            <a:ext cx="11624152" cy="4451180"/>
          </a:xfrm>
          <a:prstGeom prst="rect">
            <a:avLst/>
          </a:prstGeom>
        </p:spPr>
        <p:txBody>
          <a:bodyPr spcFirstLastPara="1" wrap="square" lIns="91425" tIns="91425" rIns="91425" bIns="91425" anchor="t" anchorCtr="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just">
              <a:spcBef>
                <a:spcPts val="0"/>
              </a:spcBef>
              <a:buFont typeface="Arial"/>
              <a:buNone/>
            </a:pPr>
            <a:r>
              <a:rPr lang="es-MX" dirty="0">
                <a:solidFill>
                  <a:schemeClr val="bg1">
                    <a:lumMod val="50000"/>
                  </a:schemeClr>
                </a:solidFill>
                <a:latin typeface="Arial" panose="020B0604020202020204" pitchFamily="34" charset="0"/>
                <a:cs typeface="Arial" panose="020B0604020202020204" pitchFamily="34" charset="0"/>
              </a:rPr>
              <a:t>Este Capítulo contempla las asignaciones destinadas a cubrir obligaciones por concepto de deuda pública interna y externa derivada de la contratación de empréstitos; incluye la amortización, los intereses, gastos y comisiones de la deuda pública, así como las erogaciones relacionadas con la emisión y/o contratación de deuda. Asimismo, incluye los adeudos de ejercicios fiscales anteriores (ADEFAS).</a:t>
            </a:r>
          </a:p>
          <a:p>
            <a:pPr marL="0" indent="0" algn="just">
              <a:spcBef>
                <a:spcPts val="0"/>
              </a:spcBef>
              <a:buFont typeface="Arial"/>
              <a:buNone/>
            </a:pPr>
            <a:endParaRPr lang="es-MX" dirty="0">
              <a:solidFill>
                <a:schemeClr val="bg1">
                  <a:lumMod val="50000"/>
                </a:schemeClr>
              </a:solidFill>
              <a:latin typeface="Arial" panose="020B0604020202020204" pitchFamily="34" charset="0"/>
              <a:cs typeface="Arial" panose="020B0604020202020204" pitchFamily="34" charset="0"/>
            </a:endParaRPr>
          </a:p>
          <a:p>
            <a:pPr marL="0" indent="0">
              <a:spcBef>
                <a:spcPts val="1600"/>
              </a:spcBef>
              <a:buNone/>
            </a:pPr>
            <a:r>
              <a:rPr lang="es-MX" dirty="0">
                <a:solidFill>
                  <a:schemeClr val="bg1">
                    <a:lumMod val="50000"/>
                  </a:schemeClr>
                </a:solidFill>
                <a:latin typeface="Arial" panose="020B0604020202020204" pitchFamily="34" charset="0"/>
                <a:cs typeface="Arial" panose="020B0604020202020204" pitchFamily="34" charset="0"/>
              </a:rPr>
              <a:t>EL Municipio de Tlajomulco de Zúñiga contempla un monto de                $48,364,867.00</a:t>
            </a:r>
          </a:p>
          <a:p>
            <a:pPr marL="0" indent="0">
              <a:spcBef>
                <a:spcPts val="1600"/>
              </a:spcBef>
              <a:spcAft>
                <a:spcPts val="1600"/>
              </a:spcAft>
              <a:buFont typeface="Arial"/>
              <a:buNone/>
            </a:pPr>
            <a:endParaRPr lang="es-MX" sz="1800" dirty="0"/>
          </a:p>
        </p:txBody>
      </p:sp>
    </p:spTree>
    <p:extLst>
      <p:ext uri="{BB962C8B-B14F-4D97-AF65-F5344CB8AC3E}">
        <p14:creationId xmlns:p14="http://schemas.microsoft.com/office/powerpoint/2010/main" val="2655757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1012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142C5BEC-9D48-7186-1126-3113C4F02501}"/>
            </a:ext>
          </a:extLst>
        </p:cNvPr>
        <p:cNvGrpSpPr/>
        <p:nvPr/>
      </p:nvGrpSpPr>
      <p:grpSpPr>
        <a:xfrm>
          <a:off x="0" y="0"/>
          <a:ext cx="0" cy="0"/>
          <a:chOff x="0" y="0"/>
          <a:chExt cx="0" cy="0"/>
        </a:xfrm>
      </p:grpSpPr>
      <p:sp>
        <p:nvSpPr>
          <p:cNvPr id="5" name="Título 4">
            <a:extLst>
              <a:ext uri="{FF2B5EF4-FFF2-40B4-BE49-F238E27FC236}">
                <a16:creationId xmlns:a16="http://schemas.microsoft.com/office/drawing/2014/main" id="{16153795-AB2E-7A5D-2DE6-071AF26B8184}"/>
              </a:ext>
            </a:extLst>
          </p:cNvPr>
          <p:cNvSpPr>
            <a:spLocks noGrp="1"/>
          </p:cNvSpPr>
          <p:nvPr>
            <p:ph type="title"/>
          </p:nvPr>
        </p:nvSpPr>
        <p:spPr>
          <a:xfrm>
            <a:off x="0" y="185986"/>
            <a:ext cx="12192000" cy="1189472"/>
          </a:xfrm>
        </p:spPr>
        <p:txBody>
          <a:bodyPr>
            <a:normAutofit fontScale="90000"/>
          </a:bodyPr>
          <a:lstStyle/>
          <a:p>
            <a:pPr algn="ctr"/>
            <a:r>
              <a:rPr lang="es-MX" sz="4400" b="1" dirty="0">
                <a:solidFill>
                  <a:schemeClr val="bg1">
                    <a:lumMod val="50000"/>
                  </a:schemeClr>
                </a:solidFill>
                <a:latin typeface="Arial" panose="020B0604020202020204" pitchFamily="34" charset="0"/>
                <a:cs typeface="Arial" panose="020B0604020202020204" pitchFamily="34" charset="0"/>
              </a:rPr>
              <a:t>¿Qué es el Presupuesto</a:t>
            </a:r>
            <a:r>
              <a:rPr lang="es-MX" sz="1400" dirty="0"/>
              <a:t> </a:t>
            </a:r>
            <a:r>
              <a:rPr lang="es-MX" sz="4400" b="1" dirty="0">
                <a:solidFill>
                  <a:schemeClr val="bg1">
                    <a:lumMod val="50000"/>
                  </a:schemeClr>
                </a:solidFill>
                <a:latin typeface="Arial" panose="020B0604020202020204" pitchFamily="34" charset="0"/>
                <a:cs typeface="Arial" panose="020B0604020202020204" pitchFamily="34" charset="0"/>
              </a:rPr>
              <a:t>Ciudadano?</a:t>
            </a:r>
            <a:br>
              <a:rPr lang="es-MX" sz="4400" b="1" dirty="0">
                <a:solidFill>
                  <a:schemeClr val="bg1">
                    <a:lumMod val="50000"/>
                  </a:schemeClr>
                </a:solidFill>
                <a:latin typeface="Arial" panose="020B0604020202020204" pitchFamily="34" charset="0"/>
                <a:cs typeface="Arial" panose="020B0604020202020204" pitchFamily="34" charset="0"/>
              </a:rPr>
            </a:br>
            <a:endParaRPr lang="es-MX" b="1" dirty="0"/>
          </a:p>
        </p:txBody>
      </p:sp>
      <p:sp>
        <p:nvSpPr>
          <p:cNvPr id="7" name="Título 4">
            <a:extLst>
              <a:ext uri="{FF2B5EF4-FFF2-40B4-BE49-F238E27FC236}">
                <a16:creationId xmlns:a16="http://schemas.microsoft.com/office/drawing/2014/main" id="{9E8E3A4E-4F8C-9544-7F22-5BB0C2386647}"/>
              </a:ext>
            </a:extLst>
          </p:cNvPr>
          <p:cNvSpPr txBox="1">
            <a:spLocks/>
          </p:cNvSpPr>
          <p:nvPr/>
        </p:nvSpPr>
        <p:spPr>
          <a:xfrm>
            <a:off x="838200" y="862397"/>
            <a:ext cx="10515600" cy="5130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just" defTabSz="914400" rtl="0" eaLnBrk="1" fontAlgn="auto" latinLnBrk="0" hangingPunct="1">
              <a:lnSpc>
                <a:spcPct val="90000"/>
              </a:lnSpc>
              <a:spcBef>
                <a:spcPct val="0"/>
              </a:spcBef>
              <a:spcAft>
                <a:spcPts val="0"/>
              </a:spcAft>
              <a:buClrTx/>
              <a:buSzTx/>
              <a:buFontTx/>
              <a:buNone/>
              <a:tabLst/>
              <a:defRPr/>
            </a:pPr>
            <a:endParaRPr kumimoji="0" lang="es-MX" sz="2800" b="0" i="0" u="none" strike="noStrike" kern="1200" cap="none" spc="0" normalizeH="0" baseline="0" noProof="0" dirty="0">
              <a:ln>
                <a:noFill/>
              </a:ln>
              <a:solidFill>
                <a:prstClr val="black">
                  <a:lumMod val="95000"/>
                  <a:lumOff val="5000"/>
                </a:prstClr>
              </a:solidFill>
              <a:effectLst/>
              <a:uLnTx/>
              <a:uFillTx/>
              <a:latin typeface="Arial" panose="020B0604020202020204" pitchFamily="34" charset="0"/>
              <a:ea typeface="+mj-ea"/>
              <a:cs typeface="Arial" panose="020B0604020202020204" pitchFamily="34" charset="0"/>
            </a:endParaRPr>
          </a:p>
        </p:txBody>
      </p:sp>
      <p:sp>
        <p:nvSpPr>
          <p:cNvPr id="2" name="2 CuadroTexto">
            <a:extLst>
              <a:ext uri="{FF2B5EF4-FFF2-40B4-BE49-F238E27FC236}">
                <a16:creationId xmlns:a16="http://schemas.microsoft.com/office/drawing/2014/main" id="{4D22DA13-0FC3-5C09-113F-329FFE8175D7}"/>
              </a:ext>
            </a:extLst>
          </p:cNvPr>
          <p:cNvSpPr txBox="1"/>
          <p:nvPr/>
        </p:nvSpPr>
        <p:spPr>
          <a:xfrm>
            <a:off x="801666" y="2242159"/>
            <a:ext cx="10622069" cy="2308324"/>
          </a:xfrm>
          <a:prstGeom prst="rect">
            <a:avLst/>
          </a:prstGeom>
          <a:noFill/>
        </p:spPr>
        <p:txBody>
          <a:bodyPr wrap="square" rtlCol="0">
            <a:spAutoFit/>
          </a:bodyPr>
          <a:lstStyle/>
          <a:p>
            <a:pPr algn="just"/>
            <a:r>
              <a:rPr lang="es-MX" sz="2400" dirty="0">
                <a:latin typeface="Arial" panose="020B0604020202020204" pitchFamily="34" charset="0"/>
                <a:cs typeface="Arial" panose="020B0604020202020204" pitchFamily="34" charset="0"/>
              </a:rPr>
              <a:t>El Municipio de Tlajomulco presenta este documento a los ciudadanos para poder explicar el uso y aplicación de los recursos del ejercicio fiscal 2025 a través del Presupuesto de Egresos. </a:t>
            </a:r>
          </a:p>
          <a:p>
            <a:pPr algn="just"/>
            <a:endParaRPr lang="es-MX" sz="2400" dirty="0">
              <a:latin typeface="Arial" panose="020B0604020202020204" pitchFamily="34" charset="0"/>
              <a:cs typeface="Arial" panose="020B0604020202020204" pitchFamily="34" charset="0"/>
            </a:endParaRPr>
          </a:p>
          <a:p>
            <a:pPr algn="just"/>
            <a:r>
              <a:rPr lang="es-MX" sz="2400" dirty="0">
                <a:latin typeface="Arial" panose="020B0604020202020204" pitchFamily="34" charset="0"/>
                <a:cs typeface="Arial" panose="020B0604020202020204" pitchFamily="34" charset="0"/>
              </a:rPr>
              <a:t>Es una herramienta de cercanía a la ciudadanía para de manera transparente, demostrar el uso de los recursos públicos.</a:t>
            </a:r>
          </a:p>
        </p:txBody>
      </p:sp>
    </p:spTree>
    <p:extLst>
      <p:ext uri="{BB962C8B-B14F-4D97-AF65-F5344CB8AC3E}">
        <p14:creationId xmlns:p14="http://schemas.microsoft.com/office/powerpoint/2010/main" val="406981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4A2DCC62-B0D3-4062-42B9-BDA2BD1EFDBB}"/>
            </a:ext>
          </a:extLst>
        </p:cNvPr>
        <p:cNvGrpSpPr/>
        <p:nvPr/>
      </p:nvGrpSpPr>
      <p:grpSpPr>
        <a:xfrm>
          <a:off x="0" y="0"/>
          <a:ext cx="0" cy="0"/>
          <a:chOff x="0" y="0"/>
          <a:chExt cx="0" cy="0"/>
        </a:xfrm>
      </p:grpSpPr>
      <p:sp>
        <p:nvSpPr>
          <p:cNvPr id="5" name="Título 4">
            <a:extLst>
              <a:ext uri="{FF2B5EF4-FFF2-40B4-BE49-F238E27FC236}">
                <a16:creationId xmlns:a16="http://schemas.microsoft.com/office/drawing/2014/main" id="{984D0A05-DEA9-6C81-47E8-C7B5DD0C5966}"/>
              </a:ext>
            </a:extLst>
          </p:cNvPr>
          <p:cNvSpPr>
            <a:spLocks noGrp="1"/>
          </p:cNvSpPr>
          <p:nvPr>
            <p:ph type="title"/>
          </p:nvPr>
        </p:nvSpPr>
        <p:spPr>
          <a:xfrm>
            <a:off x="1053774" y="706556"/>
            <a:ext cx="10515600" cy="513061"/>
          </a:xfrm>
        </p:spPr>
        <p:txBody>
          <a:bodyPr>
            <a:normAutofit fontScale="90000"/>
          </a:bodyPr>
          <a:lstStyle/>
          <a:p>
            <a:r>
              <a:rPr lang="es-MX" sz="4400" b="1" dirty="0">
                <a:solidFill>
                  <a:schemeClr val="bg1">
                    <a:lumMod val="50000"/>
                  </a:schemeClr>
                </a:solidFill>
                <a:latin typeface="Arial" panose="020B0604020202020204" pitchFamily="34" charset="0"/>
                <a:cs typeface="Arial" panose="020B0604020202020204" pitchFamily="34" charset="0"/>
              </a:rPr>
              <a:t>Introducción</a:t>
            </a:r>
            <a:br>
              <a:rPr lang="es-MX" sz="4400" b="1" dirty="0">
                <a:solidFill>
                  <a:schemeClr val="bg1">
                    <a:lumMod val="50000"/>
                  </a:schemeClr>
                </a:solidFill>
                <a:latin typeface="Arial" panose="020B0604020202020204" pitchFamily="34" charset="0"/>
                <a:cs typeface="Arial" panose="020B0604020202020204" pitchFamily="34" charset="0"/>
              </a:rPr>
            </a:br>
            <a:endParaRPr lang="es-MX" b="1" dirty="0"/>
          </a:p>
        </p:txBody>
      </p:sp>
      <p:sp>
        <p:nvSpPr>
          <p:cNvPr id="7" name="Título 4">
            <a:extLst>
              <a:ext uri="{FF2B5EF4-FFF2-40B4-BE49-F238E27FC236}">
                <a16:creationId xmlns:a16="http://schemas.microsoft.com/office/drawing/2014/main" id="{B3900756-9F3A-5E4D-5D71-976A887D350A}"/>
              </a:ext>
            </a:extLst>
          </p:cNvPr>
          <p:cNvSpPr txBox="1">
            <a:spLocks/>
          </p:cNvSpPr>
          <p:nvPr/>
        </p:nvSpPr>
        <p:spPr>
          <a:xfrm>
            <a:off x="838200" y="862397"/>
            <a:ext cx="10515600" cy="5130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just" defTabSz="914400" rtl="0" eaLnBrk="1" fontAlgn="auto" latinLnBrk="0" hangingPunct="1">
              <a:lnSpc>
                <a:spcPct val="90000"/>
              </a:lnSpc>
              <a:spcBef>
                <a:spcPct val="0"/>
              </a:spcBef>
              <a:spcAft>
                <a:spcPts val="0"/>
              </a:spcAft>
              <a:buClrTx/>
              <a:buSzTx/>
              <a:buFontTx/>
              <a:buNone/>
              <a:tabLst/>
              <a:defRPr/>
            </a:pPr>
            <a:endParaRPr kumimoji="0" lang="es-MX" sz="2800" b="0" i="0" u="none" strike="noStrike" kern="1200" cap="none" spc="0" normalizeH="0" baseline="0" noProof="0" dirty="0">
              <a:ln>
                <a:noFill/>
              </a:ln>
              <a:solidFill>
                <a:prstClr val="black">
                  <a:lumMod val="95000"/>
                  <a:lumOff val="5000"/>
                </a:prstClr>
              </a:solidFill>
              <a:effectLst/>
              <a:uLnTx/>
              <a:uFillTx/>
              <a:latin typeface="Arial" panose="020B0604020202020204" pitchFamily="34" charset="0"/>
              <a:ea typeface="+mj-ea"/>
              <a:cs typeface="Arial" panose="020B0604020202020204" pitchFamily="34" charset="0"/>
            </a:endParaRPr>
          </a:p>
        </p:txBody>
      </p:sp>
      <p:sp>
        <p:nvSpPr>
          <p:cNvPr id="3" name="2 CuadroTexto">
            <a:extLst>
              <a:ext uri="{FF2B5EF4-FFF2-40B4-BE49-F238E27FC236}">
                <a16:creationId xmlns:a16="http://schemas.microsoft.com/office/drawing/2014/main" id="{F6C90B83-1411-CC02-7748-914BA8848433}"/>
              </a:ext>
            </a:extLst>
          </p:cNvPr>
          <p:cNvSpPr txBox="1"/>
          <p:nvPr/>
        </p:nvSpPr>
        <p:spPr>
          <a:xfrm>
            <a:off x="838200" y="1375458"/>
            <a:ext cx="10622069" cy="4888518"/>
          </a:xfrm>
          <a:prstGeom prst="rect">
            <a:avLst/>
          </a:prstGeom>
          <a:noFill/>
        </p:spPr>
        <p:txBody>
          <a:bodyPr wrap="square" rtlCol="0">
            <a:spAutoFit/>
          </a:bodyPr>
          <a:lstStyle/>
          <a:p>
            <a:pPr algn="just"/>
            <a:r>
              <a:rPr lang="es-MX" sz="2400" dirty="0"/>
              <a:t>Los recursos del Municipio se componen de las contribuciones de los ciudadanos a través de diferentes rubros, de esta manera se da atención a las necesidades de la gente.</a:t>
            </a:r>
          </a:p>
          <a:p>
            <a:pPr lvl="0" algn="just">
              <a:spcBef>
                <a:spcPts val="1600"/>
              </a:spcBef>
            </a:pPr>
            <a:r>
              <a:rPr lang="es-MX" sz="2400" dirty="0"/>
              <a:t>Todos los Municipios debemos de cumplir con los montos de la Ley de Ingresos Aprobada y el Presupuesto de Egresos respectivamente.</a:t>
            </a:r>
          </a:p>
          <a:p>
            <a:pPr lvl="0" algn="just">
              <a:spcBef>
                <a:spcPts val="1600"/>
              </a:spcBef>
            </a:pPr>
            <a:r>
              <a:rPr lang="es-MX" sz="2400" dirty="0"/>
              <a:t>El monto total para los ingresos es de $4,361,509,606.00</a:t>
            </a:r>
          </a:p>
          <a:p>
            <a:pPr lvl="0" algn="just">
              <a:spcBef>
                <a:spcPts val="1600"/>
              </a:spcBef>
            </a:pPr>
            <a:r>
              <a:rPr lang="es-MX" sz="2400" dirty="0"/>
              <a:t>y el monto total para el egreso es de $4,956,509,606.00</a:t>
            </a:r>
          </a:p>
          <a:p>
            <a:pPr lvl="0" algn="just">
              <a:spcBef>
                <a:spcPts val="1600"/>
              </a:spcBef>
            </a:pPr>
            <a:r>
              <a:rPr lang="es-MX" sz="2000" dirty="0"/>
              <a:t>*</a:t>
            </a:r>
            <a:r>
              <a:rPr lang="es-MX" sz="1200" dirty="0"/>
              <a:t>La diferencia entre el monto del ingreso y el egreso refiere al saldo bancario al cierre del ejercicio 2024 que se suma al monto del presupuesto inicial 2025 de recursos fiscales para ser ejercido.</a:t>
            </a:r>
            <a:endParaRPr lang="es-MX" sz="2000" dirty="0"/>
          </a:p>
          <a:p>
            <a:pPr lvl="0" algn="just">
              <a:spcBef>
                <a:spcPts val="1600"/>
              </a:spcBef>
            </a:pPr>
            <a:endParaRPr lang="es-MX" sz="2400" dirty="0"/>
          </a:p>
          <a:p>
            <a:pPr algn="just"/>
            <a:endParaRPr lang="es-MX" sz="2400" dirty="0">
              <a:latin typeface="Arial" panose="020B0604020202020204" pitchFamily="34" charset="0"/>
              <a:cs typeface="Arial" panose="020B0604020202020204" pitchFamily="34" charset="0"/>
            </a:endParaRPr>
          </a:p>
        </p:txBody>
      </p:sp>
      <p:pic>
        <p:nvPicPr>
          <p:cNvPr id="4" name="Imagen 3">
            <a:extLst>
              <a:ext uri="{FF2B5EF4-FFF2-40B4-BE49-F238E27FC236}">
                <a16:creationId xmlns:a16="http://schemas.microsoft.com/office/drawing/2014/main" id="{0FEBB561-A9E6-19B0-E3E8-E39E87AF63B9}"/>
              </a:ext>
            </a:extLst>
          </p:cNvPr>
          <p:cNvPicPr>
            <a:picLocks noChangeAspect="1"/>
          </p:cNvPicPr>
          <p:nvPr/>
        </p:nvPicPr>
        <p:blipFill>
          <a:blip r:embed="rId4"/>
          <a:stretch>
            <a:fillRect/>
          </a:stretch>
        </p:blipFill>
        <p:spPr>
          <a:xfrm>
            <a:off x="3688988" y="5470184"/>
            <a:ext cx="890093" cy="780356"/>
          </a:xfrm>
          <a:prstGeom prst="rect">
            <a:avLst/>
          </a:prstGeom>
        </p:spPr>
      </p:pic>
      <p:pic>
        <p:nvPicPr>
          <p:cNvPr id="6" name="Imagen 5">
            <a:extLst>
              <a:ext uri="{FF2B5EF4-FFF2-40B4-BE49-F238E27FC236}">
                <a16:creationId xmlns:a16="http://schemas.microsoft.com/office/drawing/2014/main" id="{C2B9DDE6-EF0C-2FE2-8A87-C3356710575D}"/>
              </a:ext>
            </a:extLst>
          </p:cNvPr>
          <p:cNvPicPr>
            <a:picLocks noChangeAspect="1"/>
          </p:cNvPicPr>
          <p:nvPr/>
        </p:nvPicPr>
        <p:blipFill>
          <a:blip r:embed="rId5"/>
          <a:stretch>
            <a:fillRect/>
          </a:stretch>
        </p:blipFill>
        <p:spPr>
          <a:xfrm>
            <a:off x="6460677" y="5741479"/>
            <a:ext cx="1152244" cy="237765"/>
          </a:xfrm>
          <a:prstGeom prst="rect">
            <a:avLst/>
          </a:prstGeom>
        </p:spPr>
      </p:pic>
    </p:spTree>
    <p:extLst>
      <p:ext uri="{BB962C8B-B14F-4D97-AF65-F5344CB8AC3E}">
        <p14:creationId xmlns:p14="http://schemas.microsoft.com/office/powerpoint/2010/main" val="1296750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2B220966-F575-D0D5-6A3B-9211D2CBD04F}"/>
            </a:ext>
          </a:extLst>
        </p:cNvPr>
        <p:cNvGrpSpPr/>
        <p:nvPr/>
      </p:nvGrpSpPr>
      <p:grpSpPr>
        <a:xfrm>
          <a:off x="0" y="0"/>
          <a:ext cx="0" cy="0"/>
          <a:chOff x="0" y="0"/>
          <a:chExt cx="0" cy="0"/>
        </a:xfrm>
      </p:grpSpPr>
      <p:sp>
        <p:nvSpPr>
          <p:cNvPr id="5" name="Título 4">
            <a:extLst>
              <a:ext uri="{FF2B5EF4-FFF2-40B4-BE49-F238E27FC236}">
                <a16:creationId xmlns:a16="http://schemas.microsoft.com/office/drawing/2014/main" id="{14082281-B098-5153-1FF8-1DE63AE9A771}"/>
              </a:ext>
            </a:extLst>
          </p:cNvPr>
          <p:cNvSpPr>
            <a:spLocks noGrp="1"/>
          </p:cNvSpPr>
          <p:nvPr>
            <p:ph type="title"/>
          </p:nvPr>
        </p:nvSpPr>
        <p:spPr/>
        <p:txBody>
          <a:bodyPr>
            <a:normAutofit/>
          </a:bodyPr>
          <a:lstStyle/>
          <a:p>
            <a:pPr algn="ctr"/>
            <a:r>
              <a:rPr lang="es-MX" sz="4400" b="1" dirty="0">
                <a:solidFill>
                  <a:schemeClr val="bg1">
                    <a:lumMod val="50000"/>
                  </a:schemeClr>
                </a:solidFill>
                <a:latin typeface="Arial" panose="020B0604020202020204" pitchFamily="34" charset="0"/>
                <a:cs typeface="Arial" panose="020B0604020202020204" pitchFamily="34" charset="0"/>
              </a:rPr>
              <a:t>Ley de Ingresos</a:t>
            </a:r>
            <a:br>
              <a:rPr lang="es-MX" sz="4400" b="1" dirty="0">
                <a:solidFill>
                  <a:schemeClr val="bg1">
                    <a:lumMod val="50000"/>
                  </a:schemeClr>
                </a:solidFill>
                <a:latin typeface="Arial" panose="020B0604020202020204" pitchFamily="34" charset="0"/>
                <a:cs typeface="Arial" panose="020B0604020202020204" pitchFamily="34" charset="0"/>
              </a:rPr>
            </a:br>
            <a:endParaRPr lang="es-MX" b="1" dirty="0"/>
          </a:p>
        </p:txBody>
      </p:sp>
      <p:sp>
        <p:nvSpPr>
          <p:cNvPr id="7" name="Título 4">
            <a:extLst>
              <a:ext uri="{FF2B5EF4-FFF2-40B4-BE49-F238E27FC236}">
                <a16:creationId xmlns:a16="http://schemas.microsoft.com/office/drawing/2014/main" id="{57D02044-0B55-648F-D282-FB1D98F5BA4D}"/>
              </a:ext>
            </a:extLst>
          </p:cNvPr>
          <p:cNvSpPr txBox="1">
            <a:spLocks/>
          </p:cNvSpPr>
          <p:nvPr/>
        </p:nvSpPr>
        <p:spPr>
          <a:xfrm>
            <a:off x="838200" y="862397"/>
            <a:ext cx="10515600" cy="5130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just" defTabSz="914400" rtl="0" eaLnBrk="1" fontAlgn="auto" latinLnBrk="0" hangingPunct="1">
              <a:lnSpc>
                <a:spcPct val="90000"/>
              </a:lnSpc>
              <a:spcBef>
                <a:spcPct val="0"/>
              </a:spcBef>
              <a:spcAft>
                <a:spcPts val="0"/>
              </a:spcAft>
              <a:buClrTx/>
              <a:buSzTx/>
              <a:buFontTx/>
              <a:buNone/>
              <a:tabLst/>
              <a:defRPr/>
            </a:pPr>
            <a:endParaRPr kumimoji="0" lang="es-MX" sz="2800" b="0" i="0" u="none" strike="noStrike" kern="1200" cap="none" spc="0" normalizeH="0" baseline="0" noProof="0" dirty="0">
              <a:ln>
                <a:noFill/>
              </a:ln>
              <a:solidFill>
                <a:prstClr val="black">
                  <a:lumMod val="95000"/>
                  <a:lumOff val="5000"/>
                </a:prstClr>
              </a:solidFill>
              <a:effectLst/>
              <a:uLnTx/>
              <a:uFillTx/>
              <a:latin typeface="Arial" panose="020B0604020202020204" pitchFamily="34" charset="0"/>
              <a:ea typeface="+mj-ea"/>
              <a:cs typeface="Arial" panose="020B0604020202020204" pitchFamily="34" charset="0"/>
            </a:endParaRPr>
          </a:p>
        </p:txBody>
      </p:sp>
      <p:pic>
        <p:nvPicPr>
          <p:cNvPr id="4" name="Imagen 3">
            <a:extLst>
              <a:ext uri="{FF2B5EF4-FFF2-40B4-BE49-F238E27FC236}">
                <a16:creationId xmlns:a16="http://schemas.microsoft.com/office/drawing/2014/main" id="{88660535-6BB5-CF58-4846-F07F6EDB6C7E}"/>
              </a:ext>
            </a:extLst>
          </p:cNvPr>
          <p:cNvPicPr>
            <a:picLocks noChangeAspect="1"/>
          </p:cNvPicPr>
          <p:nvPr/>
        </p:nvPicPr>
        <p:blipFill>
          <a:blip r:embed="rId4"/>
          <a:stretch>
            <a:fillRect/>
          </a:stretch>
        </p:blipFill>
        <p:spPr>
          <a:xfrm>
            <a:off x="1142570" y="1962785"/>
            <a:ext cx="9906859" cy="2932430"/>
          </a:xfrm>
          <a:prstGeom prst="rect">
            <a:avLst/>
          </a:prstGeom>
        </p:spPr>
      </p:pic>
      <p:pic>
        <p:nvPicPr>
          <p:cNvPr id="6" name="Imagen 5">
            <a:extLst>
              <a:ext uri="{FF2B5EF4-FFF2-40B4-BE49-F238E27FC236}">
                <a16:creationId xmlns:a16="http://schemas.microsoft.com/office/drawing/2014/main" id="{977B3D1C-56AE-C358-F3A9-662C5413925A}"/>
              </a:ext>
            </a:extLst>
          </p:cNvPr>
          <p:cNvPicPr>
            <a:picLocks noChangeAspect="1"/>
          </p:cNvPicPr>
          <p:nvPr/>
        </p:nvPicPr>
        <p:blipFill>
          <a:blip r:embed="rId5"/>
          <a:stretch>
            <a:fillRect/>
          </a:stretch>
        </p:blipFill>
        <p:spPr>
          <a:xfrm>
            <a:off x="5285160" y="4606745"/>
            <a:ext cx="1621677" cy="1426588"/>
          </a:xfrm>
          <a:prstGeom prst="rect">
            <a:avLst/>
          </a:prstGeom>
        </p:spPr>
      </p:pic>
    </p:spTree>
    <p:extLst>
      <p:ext uri="{BB962C8B-B14F-4D97-AF65-F5344CB8AC3E}">
        <p14:creationId xmlns:p14="http://schemas.microsoft.com/office/powerpoint/2010/main" val="1038010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59434590-BE33-5E5D-ACB9-AEAA29F84ABA}"/>
            </a:ext>
          </a:extLst>
        </p:cNvPr>
        <p:cNvGrpSpPr/>
        <p:nvPr/>
      </p:nvGrpSpPr>
      <p:grpSpPr>
        <a:xfrm>
          <a:off x="0" y="0"/>
          <a:ext cx="0" cy="0"/>
          <a:chOff x="0" y="0"/>
          <a:chExt cx="0" cy="0"/>
        </a:xfrm>
      </p:grpSpPr>
      <p:sp>
        <p:nvSpPr>
          <p:cNvPr id="7" name="Título 4">
            <a:extLst>
              <a:ext uri="{FF2B5EF4-FFF2-40B4-BE49-F238E27FC236}">
                <a16:creationId xmlns:a16="http://schemas.microsoft.com/office/drawing/2014/main" id="{2D693D1F-47CA-FB90-B228-786A48A26E56}"/>
              </a:ext>
            </a:extLst>
          </p:cNvPr>
          <p:cNvSpPr txBox="1">
            <a:spLocks/>
          </p:cNvSpPr>
          <p:nvPr/>
        </p:nvSpPr>
        <p:spPr>
          <a:xfrm>
            <a:off x="838200" y="862397"/>
            <a:ext cx="10515600" cy="5130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just" defTabSz="914400" rtl="0" eaLnBrk="1" fontAlgn="auto" latinLnBrk="0" hangingPunct="1">
              <a:lnSpc>
                <a:spcPct val="90000"/>
              </a:lnSpc>
              <a:spcBef>
                <a:spcPct val="0"/>
              </a:spcBef>
              <a:spcAft>
                <a:spcPts val="0"/>
              </a:spcAft>
              <a:buClrTx/>
              <a:buSzTx/>
              <a:buFontTx/>
              <a:buNone/>
              <a:tabLst/>
              <a:defRPr/>
            </a:pPr>
            <a:endParaRPr kumimoji="0" lang="es-MX" sz="2800" b="0" i="0" u="none" strike="noStrike" kern="1200" cap="none" spc="0" normalizeH="0" baseline="0" noProof="0" dirty="0">
              <a:ln>
                <a:noFill/>
              </a:ln>
              <a:solidFill>
                <a:prstClr val="black">
                  <a:lumMod val="95000"/>
                  <a:lumOff val="5000"/>
                </a:prstClr>
              </a:solidFill>
              <a:effectLst/>
              <a:uLnTx/>
              <a:uFillTx/>
              <a:latin typeface="Arial" panose="020B0604020202020204" pitchFamily="34" charset="0"/>
              <a:ea typeface="+mj-ea"/>
              <a:cs typeface="Arial" panose="020B0604020202020204" pitchFamily="34" charset="0"/>
            </a:endParaRPr>
          </a:p>
        </p:txBody>
      </p:sp>
      <p:sp>
        <p:nvSpPr>
          <p:cNvPr id="4" name="1 Rectángulo">
            <a:extLst>
              <a:ext uri="{FF2B5EF4-FFF2-40B4-BE49-F238E27FC236}">
                <a16:creationId xmlns:a16="http://schemas.microsoft.com/office/drawing/2014/main" id="{7BE93C44-5215-1414-8AF6-BE350C9C9F19}"/>
              </a:ext>
            </a:extLst>
          </p:cNvPr>
          <p:cNvSpPr/>
          <p:nvPr/>
        </p:nvSpPr>
        <p:spPr>
          <a:xfrm>
            <a:off x="643225" y="327686"/>
            <a:ext cx="10905550" cy="646331"/>
          </a:xfrm>
          <a:prstGeom prst="rect">
            <a:avLst/>
          </a:prstGeom>
        </p:spPr>
        <p:txBody>
          <a:bodyPr wrap="none">
            <a:spAutoFit/>
          </a:bodyPr>
          <a:lstStyle/>
          <a:p>
            <a:r>
              <a:rPr lang="es" sz="3600" b="1" dirty="0">
                <a:latin typeface="Arial" panose="020B0604020202020204" pitchFamily="34" charset="0"/>
                <a:cs typeface="Arial" panose="020B0604020202020204" pitchFamily="34" charset="0"/>
              </a:rPr>
              <a:t>¿Cuáles son los recursos de la Ley de Ingresos?</a:t>
            </a:r>
            <a:endParaRPr lang="es-MX" sz="3600" b="1" dirty="0">
              <a:latin typeface="Arial" panose="020B0604020202020204" pitchFamily="34" charset="0"/>
              <a:cs typeface="Arial" panose="020B0604020202020204" pitchFamily="34" charset="0"/>
            </a:endParaRPr>
          </a:p>
        </p:txBody>
      </p:sp>
      <p:pic>
        <p:nvPicPr>
          <p:cNvPr id="6" name="Imagen 5">
            <a:extLst>
              <a:ext uri="{FF2B5EF4-FFF2-40B4-BE49-F238E27FC236}">
                <a16:creationId xmlns:a16="http://schemas.microsoft.com/office/drawing/2014/main" id="{5234BF28-1BCA-72A3-8934-E0178C73480D}"/>
              </a:ext>
            </a:extLst>
          </p:cNvPr>
          <p:cNvPicPr>
            <a:picLocks noChangeAspect="1"/>
          </p:cNvPicPr>
          <p:nvPr/>
        </p:nvPicPr>
        <p:blipFill>
          <a:blip r:embed="rId4"/>
          <a:stretch>
            <a:fillRect/>
          </a:stretch>
        </p:blipFill>
        <p:spPr>
          <a:xfrm>
            <a:off x="1256695" y="1375458"/>
            <a:ext cx="2700762" cy="1658256"/>
          </a:xfrm>
          <a:prstGeom prst="rect">
            <a:avLst/>
          </a:prstGeom>
        </p:spPr>
      </p:pic>
      <p:sp>
        <p:nvSpPr>
          <p:cNvPr id="8" name="Google Shape;116;p17">
            <a:extLst>
              <a:ext uri="{FF2B5EF4-FFF2-40B4-BE49-F238E27FC236}">
                <a16:creationId xmlns:a16="http://schemas.microsoft.com/office/drawing/2014/main" id="{2EB6103F-6439-C06A-780D-3C42CE51DB7D}"/>
              </a:ext>
            </a:extLst>
          </p:cNvPr>
          <p:cNvSpPr/>
          <p:nvPr/>
        </p:nvSpPr>
        <p:spPr>
          <a:xfrm>
            <a:off x="4818651" y="1375458"/>
            <a:ext cx="2554697" cy="1628449"/>
          </a:xfrm>
          <a:prstGeom prst="round2DiagRect">
            <a:avLst>
              <a:gd name="adj1" fmla="val 16667"/>
              <a:gd name="adj2" fmla="val 0"/>
            </a:avLst>
          </a:prstGeom>
          <a:solidFill>
            <a:srgbClr val="FFFFFF"/>
          </a:solidFill>
          <a:ln w="9525" cap="flat" cmpd="sng">
            <a:solidFill>
              <a:srgbClr val="B6D7A8"/>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s" sz="2000" dirty="0"/>
              <a:t>DERECHOS</a:t>
            </a:r>
            <a:endParaRPr sz="2000" dirty="0"/>
          </a:p>
          <a:p>
            <a:pPr marL="0" lvl="0" indent="0" algn="ctr" rtl="0">
              <a:spcBef>
                <a:spcPts val="0"/>
              </a:spcBef>
              <a:spcAft>
                <a:spcPts val="0"/>
              </a:spcAft>
              <a:buNone/>
            </a:pPr>
            <a:endParaRPr sz="2000" dirty="0"/>
          </a:p>
          <a:p>
            <a:pPr lvl="0" algn="ctr"/>
            <a:r>
              <a:rPr lang="es-MX" sz="1500" dirty="0"/>
              <a:t>$890,403,952.00</a:t>
            </a:r>
            <a:endParaRPr sz="1500" dirty="0"/>
          </a:p>
        </p:txBody>
      </p:sp>
      <p:sp>
        <p:nvSpPr>
          <p:cNvPr id="11" name="Google Shape;117;p17">
            <a:extLst>
              <a:ext uri="{FF2B5EF4-FFF2-40B4-BE49-F238E27FC236}">
                <a16:creationId xmlns:a16="http://schemas.microsoft.com/office/drawing/2014/main" id="{1349763E-CE95-E1A8-87D1-A58D05ED79DB}"/>
              </a:ext>
            </a:extLst>
          </p:cNvPr>
          <p:cNvSpPr/>
          <p:nvPr/>
        </p:nvSpPr>
        <p:spPr>
          <a:xfrm>
            <a:off x="8368009" y="1375458"/>
            <a:ext cx="2648571" cy="1549181"/>
          </a:xfrm>
          <a:prstGeom prst="round2DiagRect">
            <a:avLst>
              <a:gd name="adj1" fmla="val 16667"/>
              <a:gd name="adj2" fmla="val 0"/>
            </a:avLst>
          </a:prstGeom>
          <a:solidFill>
            <a:srgbClr val="FFFFFF"/>
          </a:solidFill>
          <a:ln w="9525" cap="flat" cmpd="sng">
            <a:solidFill>
              <a:srgbClr val="FF99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s" sz="2000" dirty="0"/>
              <a:t>PRODUCTOS</a:t>
            </a:r>
            <a:endParaRPr sz="2000" dirty="0"/>
          </a:p>
          <a:p>
            <a:pPr marL="0" lvl="0" indent="0" algn="ctr" rtl="0">
              <a:spcBef>
                <a:spcPts val="0"/>
              </a:spcBef>
              <a:spcAft>
                <a:spcPts val="0"/>
              </a:spcAft>
              <a:buNone/>
            </a:pPr>
            <a:endParaRPr sz="2000" dirty="0"/>
          </a:p>
          <a:p>
            <a:pPr lvl="0" algn="ctr"/>
            <a:r>
              <a:rPr lang="es-MX" sz="1500" dirty="0"/>
              <a:t>$82,833,350.00</a:t>
            </a:r>
            <a:endParaRPr sz="1500" dirty="0"/>
          </a:p>
        </p:txBody>
      </p:sp>
      <p:sp>
        <p:nvSpPr>
          <p:cNvPr id="12" name="Google Shape;117;p17">
            <a:extLst>
              <a:ext uri="{FF2B5EF4-FFF2-40B4-BE49-F238E27FC236}">
                <a16:creationId xmlns:a16="http://schemas.microsoft.com/office/drawing/2014/main" id="{8B5BCF2C-CB23-DE04-5333-FA76CBEA0CD9}"/>
              </a:ext>
            </a:extLst>
          </p:cNvPr>
          <p:cNvSpPr/>
          <p:nvPr/>
        </p:nvSpPr>
        <p:spPr>
          <a:xfrm>
            <a:off x="1159408" y="3429000"/>
            <a:ext cx="2798049" cy="1670327"/>
          </a:xfrm>
          <a:prstGeom prst="round2DiagRect">
            <a:avLst>
              <a:gd name="adj1" fmla="val 16667"/>
              <a:gd name="adj2" fmla="val 0"/>
            </a:avLst>
          </a:prstGeom>
          <a:solidFill>
            <a:srgbClr val="FFFFFF"/>
          </a:solidFill>
          <a:ln w="9525" cap="flat" cmpd="sng">
            <a:solidFill>
              <a:srgbClr val="FF99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s" sz="2000" dirty="0"/>
              <a:t>APROVECHAMIENTOS</a:t>
            </a:r>
            <a:endParaRPr sz="2000" dirty="0"/>
          </a:p>
          <a:p>
            <a:pPr marL="0" lvl="0" indent="0" algn="ctr" rtl="0">
              <a:spcBef>
                <a:spcPts val="0"/>
              </a:spcBef>
              <a:spcAft>
                <a:spcPts val="0"/>
              </a:spcAft>
              <a:buNone/>
            </a:pPr>
            <a:endParaRPr sz="2000" dirty="0"/>
          </a:p>
          <a:p>
            <a:pPr lvl="0" algn="ctr"/>
            <a:r>
              <a:rPr lang="es-MX" sz="1500" dirty="0"/>
              <a:t>$56,635,377.00</a:t>
            </a:r>
            <a:endParaRPr sz="1500" dirty="0"/>
          </a:p>
        </p:txBody>
      </p:sp>
      <p:sp>
        <p:nvSpPr>
          <p:cNvPr id="13" name="Google Shape;119;p17">
            <a:extLst>
              <a:ext uri="{FF2B5EF4-FFF2-40B4-BE49-F238E27FC236}">
                <a16:creationId xmlns:a16="http://schemas.microsoft.com/office/drawing/2014/main" id="{4FEC7A43-8C35-635A-7E43-4B90D2AFFF3D}"/>
              </a:ext>
            </a:extLst>
          </p:cNvPr>
          <p:cNvSpPr/>
          <p:nvPr/>
        </p:nvSpPr>
        <p:spPr>
          <a:xfrm>
            <a:off x="4667727" y="3429000"/>
            <a:ext cx="2705621" cy="1557593"/>
          </a:xfrm>
          <a:prstGeom prst="round2DiagRect">
            <a:avLst>
              <a:gd name="adj1" fmla="val 16667"/>
              <a:gd name="adj2" fmla="val 0"/>
            </a:avLst>
          </a:prstGeom>
          <a:solidFill>
            <a:srgbClr val="FFFFFF"/>
          </a:solidFill>
          <a:ln w="9525" cap="flat" cmpd="sng">
            <a:solidFill>
              <a:srgbClr val="B6D7A8"/>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s" sz="1500" dirty="0"/>
              <a:t>PARTICIPACIONES, APORTACIONES, CONVENIOS</a:t>
            </a:r>
          </a:p>
          <a:p>
            <a:pPr marL="0" lvl="0" indent="0" algn="ctr" rtl="0">
              <a:spcBef>
                <a:spcPts val="0"/>
              </a:spcBef>
              <a:spcAft>
                <a:spcPts val="0"/>
              </a:spcAft>
              <a:buNone/>
            </a:pPr>
            <a:endParaRPr sz="1500" dirty="0"/>
          </a:p>
          <a:p>
            <a:pPr marL="0" lvl="0" indent="0" algn="ctr" rtl="0">
              <a:spcBef>
                <a:spcPts val="0"/>
              </a:spcBef>
              <a:spcAft>
                <a:spcPts val="0"/>
              </a:spcAft>
              <a:buNone/>
            </a:pPr>
            <a:r>
              <a:rPr lang="es-MX" sz="1500" dirty="0"/>
              <a:t>$2,219,608,247.00</a:t>
            </a:r>
            <a:endParaRPr sz="1500" dirty="0"/>
          </a:p>
        </p:txBody>
      </p:sp>
      <p:sp>
        <p:nvSpPr>
          <p:cNvPr id="14" name="Google Shape;120;p17">
            <a:extLst>
              <a:ext uri="{FF2B5EF4-FFF2-40B4-BE49-F238E27FC236}">
                <a16:creationId xmlns:a16="http://schemas.microsoft.com/office/drawing/2014/main" id="{35FAA5BA-B98C-605C-A364-A95C7C358BE7}"/>
              </a:ext>
            </a:extLst>
          </p:cNvPr>
          <p:cNvSpPr/>
          <p:nvPr/>
        </p:nvSpPr>
        <p:spPr>
          <a:xfrm>
            <a:off x="8185698" y="3372632"/>
            <a:ext cx="2830882" cy="1670327"/>
          </a:xfrm>
          <a:prstGeom prst="round2DiagRect">
            <a:avLst>
              <a:gd name="adj1" fmla="val 16667"/>
              <a:gd name="adj2" fmla="val 0"/>
            </a:avLst>
          </a:prstGeom>
          <a:solidFill>
            <a:srgbClr val="FFFFFF"/>
          </a:solidFill>
          <a:ln w="9525" cap="flat" cmpd="sng">
            <a:solidFill>
              <a:srgbClr val="FF99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s" sz="2000" dirty="0"/>
              <a:t>TOTAL</a:t>
            </a:r>
            <a:endParaRPr sz="2000" dirty="0"/>
          </a:p>
          <a:p>
            <a:pPr marL="0" lvl="0" indent="0" algn="ctr" rtl="0">
              <a:spcBef>
                <a:spcPts val="0"/>
              </a:spcBef>
              <a:spcAft>
                <a:spcPts val="0"/>
              </a:spcAft>
              <a:buNone/>
            </a:pPr>
            <a:endParaRPr sz="2000" dirty="0"/>
          </a:p>
          <a:p>
            <a:pPr marL="0" lvl="0" indent="0" algn="ctr" rtl="0">
              <a:spcBef>
                <a:spcPts val="0"/>
              </a:spcBef>
              <a:spcAft>
                <a:spcPts val="0"/>
              </a:spcAft>
              <a:buNone/>
            </a:pPr>
            <a:r>
              <a:rPr lang="es" sz="1500" dirty="0"/>
              <a:t>$4,361,509,606.00</a:t>
            </a:r>
          </a:p>
        </p:txBody>
      </p:sp>
    </p:spTree>
    <p:extLst>
      <p:ext uri="{BB962C8B-B14F-4D97-AF65-F5344CB8AC3E}">
        <p14:creationId xmlns:p14="http://schemas.microsoft.com/office/powerpoint/2010/main" val="1483796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694CB00D-70BB-3C04-99E6-2F23BE53CFDC}"/>
            </a:ext>
          </a:extLst>
        </p:cNvPr>
        <p:cNvGrpSpPr/>
        <p:nvPr/>
      </p:nvGrpSpPr>
      <p:grpSpPr>
        <a:xfrm>
          <a:off x="0" y="0"/>
          <a:ext cx="0" cy="0"/>
          <a:chOff x="0" y="0"/>
          <a:chExt cx="0" cy="0"/>
        </a:xfrm>
      </p:grpSpPr>
      <p:sp>
        <p:nvSpPr>
          <p:cNvPr id="7" name="Título 4">
            <a:extLst>
              <a:ext uri="{FF2B5EF4-FFF2-40B4-BE49-F238E27FC236}">
                <a16:creationId xmlns:a16="http://schemas.microsoft.com/office/drawing/2014/main" id="{F7CD562F-C53C-ED53-A959-9FF1BDDB8A0D}"/>
              </a:ext>
            </a:extLst>
          </p:cNvPr>
          <p:cNvSpPr txBox="1">
            <a:spLocks/>
          </p:cNvSpPr>
          <p:nvPr/>
        </p:nvSpPr>
        <p:spPr>
          <a:xfrm>
            <a:off x="838200" y="862397"/>
            <a:ext cx="10515600" cy="5130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just" defTabSz="914400" rtl="0" eaLnBrk="1" fontAlgn="auto" latinLnBrk="0" hangingPunct="1">
              <a:lnSpc>
                <a:spcPct val="90000"/>
              </a:lnSpc>
              <a:spcBef>
                <a:spcPct val="0"/>
              </a:spcBef>
              <a:spcAft>
                <a:spcPts val="0"/>
              </a:spcAft>
              <a:buClrTx/>
              <a:buSzTx/>
              <a:buFontTx/>
              <a:buNone/>
              <a:tabLst/>
              <a:defRPr/>
            </a:pPr>
            <a:endParaRPr kumimoji="0" lang="es-MX" sz="2800" b="0" i="0" u="none" strike="noStrike" kern="1200" cap="none" spc="0" normalizeH="0" baseline="0" noProof="0" dirty="0">
              <a:ln>
                <a:noFill/>
              </a:ln>
              <a:solidFill>
                <a:prstClr val="black">
                  <a:lumMod val="95000"/>
                  <a:lumOff val="5000"/>
                </a:prstClr>
              </a:solidFill>
              <a:effectLst/>
              <a:uLnTx/>
              <a:uFillTx/>
              <a:latin typeface="Arial" panose="020B0604020202020204" pitchFamily="34" charset="0"/>
              <a:ea typeface="+mj-ea"/>
              <a:cs typeface="Arial" panose="020B0604020202020204" pitchFamily="34" charset="0"/>
            </a:endParaRPr>
          </a:p>
        </p:txBody>
      </p:sp>
      <p:sp>
        <p:nvSpPr>
          <p:cNvPr id="6" name="1 Rectángulo">
            <a:extLst>
              <a:ext uri="{FF2B5EF4-FFF2-40B4-BE49-F238E27FC236}">
                <a16:creationId xmlns:a16="http://schemas.microsoft.com/office/drawing/2014/main" id="{5E91F628-6BE4-D3FC-8301-72C40E347380}"/>
              </a:ext>
            </a:extLst>
          </p:cNvPr>
          <p:cNvSpPr/>
          <p:nvPr/>
        </p:nvSpPr>
        <p:spPr>
          <a:xfrm>
            <a:off x="671647" y="424550"/>
            <a:ext cx="11065850" cy="584775"/>
          </a:xfrm>
          <a:prstGeom prst="rect">
            <a:avLst/>
          </a:prstGeom>
        </p:spPr>
        <p:txBody>
          <a:bodyPr wrap="none">
            <a:spAutoFit/>
          </a:bodyPr>
          <a:lstStyle/>
          <a:p>
            <a:r>
              <a:rPr lang="es" sz="3200" b="1" dirty="0">
                <a:latin typeface="Arial" panose="020B0604020202020204" pitchFamily="34" charset="0"/>
                <a:cs typeface="Arial" panose="020B0604020202020204" pitchFamily="34" charset="0"/>
              </a:rPr>
              <a:t>Ingresos de Gestión vs. Recursos Federales y Estatales</a:t>
            </a:r>
            <a:endParaRPr lang="es-MX" sz="3200" b="1" dirty="0">
              <a:latin typeface="Arial" panose="020B0604020202020204" pitchFamily="34" charset="0"/>
              <a:cs typeface="Arial" panose="020B0604020202020204" pitchFamily="34" charset="0"/>
            </a:endParaRPr>
          </a:p>
        </p:txBody>
      </p:sp>
      <p:sp>
        <p:nvSpPr>
          <p:cNvPr id="8" name="11 CuadroTexto">
            <a:extLst>
              <a:ext uri="{FF2B5EF4-FFF2-40B4-BE49-F238E27FC236}">
                <a16:creationId xmlns:a16="http://schemas.microsoft.com/office/drawing/2014/main" id="{8DE4CE0A-FC9D-567E-6991-D7D911ADB8F6}"/>
              </a:ext>
            </a:extLst>
          </p:cNvPr>
          <p:cNvSpPr txBox="1"/>
          <p:nvPr/>
        </p:nvSpPr>
        <p:spPr>
          <a:xfrm>
            <a:off x="698280" y="1489883"/>
            <a:ext cx="11065850" cy="1446550"/>
          </a:xfrm>
          <a:prstGeom prst="rect">
            <a:avLst/>
          </a:prstGeom>
          <a:noFill/>
        </p:spPr>
        <p:txBody>
          <a:bodyPr wrap="square" rtlCol="0">
            <a:spAutoFit/>
          </a:bodyPr>
          <a:lstStyle/>
          <a:p>
            <a:pPr lvl="0" algn="just">
              <a:spcAft>
                <a:spcPts val="1600"/>
              </a:spcAft>
            </a:pPr>
            <a:r>
              <a:rPr lang="es-MX" sz="2200" dirty="0">
                <a:latin typeface="Arial" panose="020B0604020202020204" pitchFamily="34" charset="0"/>
                <a:cs typeface="Arial" panose="020B0604020202020204" pitchFamily="34" charset="0"/>
              </a:rPr>
              <a:t>Nuestro Municipio tiene la especial característica de que depende en su mayoría de los ingresos de gestión y de los recursos de libre disposición, es decir, los ingresos que recauda por cuenta propia y los recursos no etiquetados representa más que de los recursos transferidos por el Estado y la Federación etiquetados.</a:t>
            </a:r>
          </a:p>
        </p:txBody>
      </p:sp>
      <p:sp>
        <p:nvSpPr>
          <p:cNvPr id="10" name="Google Shape;127;p18">
            <a:extLst>
              <a:ext uri="{FF2B5EF4-FFF2-40B4-BE49-F238E27FC236}">
                <a16:creationId xmlns:a16="http://schemas.microsoft.com/office/drawing/2014/main" id="{A1979931-B8EF-F037-5E71-4F3E3C3D3062}"/>
              </a:ext>
            </a:extLst>
          </p:cNvPr>
          <p:cNvSpPr/>
          <p:nvPr/>
        </p:nvSpPr>
        <p:spPr>
          <a:xfrm>
            <a:off x="2018191" y="3309296"/>
            <a:ext cx="3537438" cy="2434168"/>
          </a:xfrm>
          <a:prstGeom prst="rect">
            <a:avLst/>
          </a:prstGeom>
          <a:solidFill>
            <a:srgbClr val="FF9900"/>
          </a:solidFill>
          <a:ln w="9525" cap="flat" cmpd="sng">
            <a:solidFill>
              <a:srgbClr val="FF99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s" sz="2000" b="1" dirty="0"/>
              <a:t>INGRESOS DE GESTIÓN Y LIBRE DISPOSICIÓN</a:t>
            </a:r>
            <a:endParaRPr sz="2000" b="1" dirty="0"/>
          </a:p>
          <a:p>
            <a:pPr marL="0" lvl="0" indent="0" algn="ctr" rtl="0">
              <a:spcBef>
                <a:spcPts val="0"/>
              </a:spcBef>
              <a:spcAft>
                <a:spcPts val="0"/>
              </a:spcAft>
              <a:buNone/>
            </a:pPr>
            <a:r>
              <a:rPr lang="es" sz="2000" b="1" dirty="0"/>
              <a:t>82.04%</a:t>
            </a:r>
            <a:endParaRPr sz="2000" b="1" dirty="0"/>
          </a:p>
        </p:txBody>
      </p:sp>
      <p:sp>
        <p:nvSpPr>
          <p:cNvPr id="11" name="Google Shape;128;p18">
            <a:extLst>
              <a:ext uri="{FF2B5EF4-FFF2-40B4-BE49-F238E27FC236}">
                <a16:creationId xmlns:a16="http://schemas.microsoft.com/office/drawing/2014/main" id="{42F567DB-D56E-D817-3E3C-57336DC3C2E8}"/>
              </a:ext>
            </a:extLst>
          </p:cNvPr>
          <p:cNvSpPr/>
          <p:nvPr/>
        </p:nvSpPr>
        <p:spPr>
          <a:xfrm>
            <a:off x="7067995" y="4677110"/>
            <a:ext cx="3034794" cy="1066354"/>
          </a:xfrm>
          <a:prstGeom prst="rect">
            <a:avLst/>
          </a:prstGeom>
          <a:solidFill>
            <a:srgbClr val="B6D7A8"/>
          </a:solidFill>
          <a:ln w="9525" cap="flat" cmpd="sng">
            <a:solidFill>
              <a:srgbClr val="B6D7A8"/>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s" sz="2000" b="1" dirty="0"/>
              <a:t>RECURSOS FEDERALES Y ESTATALES</a:t>
            </a:r>
            <a:endParaRPr sz="2000" b="1" dirty="0"/>
          </a:p>
          <a:p>
            <a:pPr marL="0" lvl="0" indent="0" algn="ctr" rtl="0">
              <a:spcBef>
                <a:spcPts val="0"/>
              </a:spcBef>
              <a:spcAft>
                <a:spcPts val="0"/>
              </a:spcAft>
              <a:buNone/>
            </a:pPr>
            <a:r>
              <a:rPr lang="es" sz="2000" b="1" dirty="0"/>
              <a:t>17.96%</a:t>
            </a:r>
            <a:endParaRPr sz="2000" b="1" dirty="0"/>
          </a:p>
        </p:txBody>
      </p:sp>
    </p:spTree>
    <p:extLst>
      <p:ext uri="{BB962C8B-B14F-4D97-AF65-F5344CB8AC3E}">
        <p14:creationId xmlns:p14="http://schemas.microsoft.com/office/powerpoint/2010/main" val="3022424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ED21FAF2-1242-42FB-E274-DDA89312C96E}"/>
            </a:ext>
          </a:extLst>
        </p:cNvPr>
        <p:cNvGrpSpPr/>
        <p:nvPr/>
      </p:nvGrpSpPr>
      <p:grpSpPr>
        <a:xfrm>
          <a:off x="0" y="0"/>
          <a:ext cx="0" cy="0"/>
          <a:chOff x="0" y="0"/>
          <a:chExt cx="0" cy="0"/>
        </a:xfrm>
      </p:grpSpPr>
      <p:sp>
        <p:nvSpPr>
          <p:cNvPr id="7" name="Título 4">
            <a:extLst>
              <a:ext uri="{FF2B5EF4-FFF2-40B4-BE49-F238E27FC236}">
                <a16:creationId xmlns:a16="http://schemas.microsoft.com/office/drawing/2014/main" id="{F49E686F-1EA6-F4E3-BCEE-18EF8AD7CAC1}"/>
              </a:ext>
            </a:extLst>
          </p:cNvPr>
          <p:cNvSpPr txBox="1">
            <a:spLocks/>
          </p:cNvSpPr>
          <p:nvPr/>
        </p:nvSpPr>
        <p:spPr>
          <a:xfrm>
            <a:off x="838200" y="862397"/>
            <a:ext cx="10515600" cy="5130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just" defTabSz="914400" rtl="0" eaLnBrk="1" fontAlgn="auto" latinLnBrk="0" hangingPunct="1">
              <a:lnSpc>
                <a:spcPct val="90000"/>
              </a:lnSpc>
              <a:spcBef>
                <a:spcPct val="0"/>
              </a:spcBef>
              <a:spcAft>
                <a:spcPts val="0"/>
              </a:spcAft>
              <a:buClrTx/>
              <a:buSzTx/>
              <a:buFontTx/>
              <a:buNone/>
              <a:tabLst/>
              <a:defRPr/>
            </a:pPr>
            <a:endParaRPr kumimoji="0" lang="es-MX" sz="2800" b="0" i="0" u="none" strike="noStrike" kern="1200" cap="none" spc="0" normalizeH="0" baseline="0" noProof="0" dirty="0">
              <a:ln>
                <a:noFill/>
              </a:ln>
              <a:solidFill>
                <a:prstClr val="black">
                  <a:lumMod val="95000"/>
                  <a:lumOff val="5000"/>
                </a:prstClr>
              </a:solidFill>
              <a:effectLst/>
              <a:uLnTx/>
              <a:uFillTx/>
              <a:latin typeface="Arial" panose="020B0604020202020204" pitchFamily="34" charset="0"/>
              <a:ea typeface="+mj-ea"/>
              <a:cs typeface="Arial" panose="020B0604020202020204" pitchFamily="34" charset="0"/>
            </a:endParaRPr>
          </a:p>
        </p:txBody>
      </p:sp>
      <p:sp>
        <p:nvSpPr>
          <p:cNvPr id="9" name="CuadroTexto 8">
            <a:extLst>
              <a:ext uri="{FF2B5EF4-FFF2-40B4-BE49-F238E27FC236}">
                <a16:creationId xmlns:a16="http://schemas.microsoft.com/office/drawing/2014/main" id="{8B5935BF-2920-4A2F-D0F8-C862F1F85D51}"/>
              </a:ext>
            </a:extLst>
          </p:cNvPr>
          <p:cNvSpPr txBox="1"/>
          <p:nvPr/>
        </p:nvSpPr>
        <p:spPr>
          <a:xfrm>
            <a:off x="1053774" y="5127171"/>
            <a:ext cx="10098640" cy="923330"/>
          </a:xfrm>
          <a:prstGeom prst="rect">
            <a:avLst/>
          </a:prstGeom>
          <a:noFill/>
        </p:spPr>
        <p:txBody>
          <a:bodyPr wrap="square" rtlCol="0">
            <a:spAutoFit/>
          </a:bodyPr>
          <a:lstStyle/>
          <a:p>
            <a:pPr marL="285750" indent="-285750">
              <a:buFont typeface="Arial" panose="020B0604020202020204" pitchFamily="34" charset="0"/>
              <a:buChar char="•"/>
            </a:pPr>
            <a:endParaRPr lang="es-MX" dirty="0"/>
          </a:p>
          <a:p>
            <a:pPr marL="285750" indent="-285750">
              <a:buFont typeface="Arial" panose="020B0604020202020204" pitchFamily="34" charset="0"/>
              <a:buChar char="•"/>
            </a:pPr>
            <a:endParaRPr lang="es-MX" dirty="0"/>
          </a:p>
          <a:p>
            <a:r>
              <a:rPr lang="es-MX" dirty="0"/>
              <a:t> </a:t>
            </a:r>
          </a:p>
        </p:txBody>
      </p:sp>
      <p:sp>
        <p:nvSpPr>
          <p:cNvPr id="6" name="CuadroTexto 5">
            <a:extLst>
              <a:ext uri="{FF2B5EF4-FFF2-40B4-BE49-F238E27FC236}">
                <a16:creationId xmlns:a16="http://schemas.microsoft.com/office/drawing/2014/main" id="{EE88A6DA-96BC-B7BC-08C2-03312D3D56F3}"/>
              </a:ext>
            </a:extLst>
          </p:cNvPr>
          <p:cNvSpPr txBox="1"/>
          <p:nvPr/>
        </p:nvSpPr>
        <p:spPr>
          <a:xfrm>
            <a:off x="1833047" y="568459"/>
            <a:ext cx="8540094" cy="923330"/>
          </a:xfrm>
          <a:prstGeom prst="rect">
            <a:avLst/>
          </a:prstGeom>
          <a:noFill/>
        </p:spPr>
        <p:txBody>
          <a:bodyPr wrap="square">
            <a:spAutoFit/>
          </a:bodyPr>
          <a:lstStyle/>
          <a:p>
            <a:pPr algn="ctr"/>
            <a:r>
              <a:rPr lang="es" sz="5400" b="1" dirty="0">
                <a:solidFill>
                  <a:schemeClr val="bg1">
                    <a:lumMod val="50000"/>
                  </a:schemeClr>
                </a:solidFill>
                <a:latin typeface="Arial" panose="020B0604020202020204" pitchFamily="34" charset="0"/>
                <a:cs typeface="Arial" panose="020B0604020202020204" pitchFamily="34" charset="0"/>
              </a:rPr>
              <a:t>Presupuesto de Egresos</a:t>
            </a:r>
            <a:endParaRPr lang="es-MX" sz="5400" b="1" dirty="0">
              <a:solidFill>
                <a:schemeClr val="bg1">
                  <a:lumMod val="50000"/>
                </a:schemeClr>
              </a:solidFill>
              <a:latin typeface="Arial" panose="020B0604020202020204" pitchFamily="34" charset="0"/>
              <a:cs typeface="Arial" panose="020B0604020202020204" pitchFamily="34" charset="0"/>
            </a:endParaRPr>
          </a:p>
        </p:txBody>
      </p:sp>
      <p:sp>
        <p:nvSpPr>
          <p:cNvPr id="8" name="2 Rectángulo">
            <a:extLst>
              <a:ext uri="{FF2B5EF4-FFF2-40B4-BE49-F238E27FC236}">
                <a16:creationId xmlns:a16="http://schemas.microsoft.com/office/drawing/2014/main" id="{ABEF366E-A8E0-7DB7-E525-205C45C10E3C}"/>
              </a:ext>
            </a:extLst>
          </p:cNvPr>
          <p:cNvSpPr/>
          <p:nvPr/>
        </p:nvSpPr>
        <p:spPr>
          <a:xfrm>
            <a:off x="1292268" y="2219794"/>
            <a:ext cx="9607463" cy="1815882"/>
          </a:xfrm>
          <a:prstGeom prst="rect">
            <a:avLst/>
          </a:prstGeom>
        </p:spPr>
        <p:txBody>
          <a:bodyPr wrap="square">
            <a:spAutoFit/>
          </a:bodyPr>
          <a:lstStyle/>
          <a:p>
            <a:pPr lvl="0" algn="just">
              <a:spcAft>
                <a:spcPts val="1600"/>
              </a:spcAft>
            </a:pPr>
            <a:r>
              <a:rPr lang="es-MX" sz="2800" dirty="0">
                <a:latin typeface="Arial" panose="020B0604020202020204" pitchFamily="34" charset="0"/>
                <a:cs typeface="Arial" panose="020B0604020202020204" pitchFamily="34" charset="0"/>
              </a:rPr>
              <a:t>El Presupuesto de Egresos es igualmente elaborado por la Tesorería para ser aprobado por el Cabildo antes de finalizar el ejercicio fiscal, de no ser así se aprobará el mismo del ejercicio fiscal anterior.</a:t>
            </a:r>
          </a:p>
        </p:txBody>
      </p:sp>
    </p:spTree>
    <p:extLst>
      <p:ext uri="{BB962C8B-B14F-4D97-AF65-F5344CB8AC3E}">
        <p14:creationId xmlns:p14="http://schemas.microsoft.com/office/powerpoint/2010/main" val="1411575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66086693-0BD5-A784-4784-8C65FA092C51}"/>
            </a:ext>
          </a:extLst>
        </p:cNvPr>
        <p:cNvGrpSpPr/>
        <p:nvPr/>
      </p:nvGrpSpPr>
      <p:grpSpPr>
        <a:xfrm>
          <a:off x="0" y="0"/>
          <a:ext cx="0" cy="0"/>
          <a:chOff x="0" y="0"/>
          <a:chExt cx="0" cy="0"/>
        </a:xfrm>
      </p:grpSpPr>
      <p:sp>
        <p:nvSpPr>
          <p:cNvPr id="7" name="Título 4">
            <a:extLst>
              <a:ext uri="{FF2B5EF4-FFF2-40B4-BE49-F238E27FC236}">
                <a16:creationId xmlns:a16="http://schemas.microsoft.com/office/drawing/2014/main" id="{1C391249-9595-1985-D424-C96E98D4336D}"/>
              </a:ext>
            </a:extLst>
          </p:cNvPr>
          <p:cNvSpPr txBox="1">
            <a:spLocks/>
          </p:cNvSpPr>
          <p:nvPr/>
        </p:nvSpPr>
        <p:spPr>
          <a:xfrm>
            <a:off x="838200" y="862397"/>
            <a:ext cx="10515600" cy="5130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just" defTabSz="914400" rtl="0" eaLnBrk="1" fontAlgn="auto" latinLnBrk="0" hangingPunct="1">
              <a:lnSpc>
                <a:spcPct val="90000"/>
              </a:lnSpc>
              <a:spcBef>
                <a:spcPct val="0"/>
              </a:spcBef>
              <a:spcAft>
                <a:spcPts val="0"/>
              </a:spcAft>
              <a:buClrTx/>
              <a:buSzTx/>
              <a:buFontTx/>
              <a:buNone/>
              <a:tabLst/>
              <a:defRPr/>
            </a:pPr>
            <a:endParaRPr kumimoji="0" lang="es-MX" sz="2800" b="0" i="0" u="none" strike="noStrike" kern="1200" cap="none" spc="0" normalizeH="0" baseline="0" noProof="0" dirty="0">
              <a:ln>
                <a:noFill/>
              </a:ln>
              <a:solidFill>
                <a:prstClr val="black">
                  <a:lumMod val="95000"/>
                  <a:lumOff val="5000"/>
                </a:prstClr>
              </a:solidFill>
              <a:effectLst/>
              <a:uLnTx/>
              <a:uFillTx/>
              <a:latin typeface="Arial" panose="020B0604020202020204" pitchFamily="34" charset="0"/>
              <a:ea typeface="+mj-ea"/>
              <a:cs typeface="Arial" panose="020B0604020202020204" pitchFamily="34" charset="0"/>
            </a:endParaRPr>
          </a:p>
        </p:txBody>
      </p:sp>
      <p:sp>
        <p:nvSpPr>
          <p:cNvPr id="8" name="Google Shape;139;p20">
            <a:extLst>
              <a:ext uri="{FF2B5EF4-FFF2-40B4-BE49-F238E27FC236}">
                <a16:creationId xmlns:a16="http://schemas.microsoft.com/office/drawing/2014/main" id="{DF03267A-D8A7-C197-16BD-BAE9F09C3713}"/>
              </a:ext>
            </a:extLst>
          </p:cNvPr>
          <p:cNvSpPr txBox="1">
            <a:spLocks noGrp="1"/>
          </p:cNvSpPr>
          <p:nvPr>
            <p:ph type="title"/>
          </p:nvPr>
        </p:nvSpPr>
        <p:spPr>
          <a:xfrm>
            <a:off x="263047" y="556650"/>
            <a:ext cx="11311002" cy="841800"/>
          </a:xfrm>
          <a:prstGeom prst="rect">
            <a:avLst/>
          </a:prstGeom>
        </p:spPr>
        <p:txBody>
          <a:bodyPr spcFirstLastPara="1" wrap="square" lIns="91425" tIns="91425" rIns="91425" bIns="91425" anchor="t" anchorCtr="0">
            <a:noAutofit/>
          </a:bodyPr>
          <a:lstStyle/>
          <a:p>
            <a:pPr marL="0" algn="ctr">
              <a:spcBef>
                <a:spcPts val="0"/>
              </a:spcBef>
            </a:pPr>
            <a:r>
              <a:rPr lang="es" sz="2400" b="1" dirty="0">
                <a:solidFill>
                  <a:schemeClr val="bg1">
                    <a:lumMod val="50000"/>
                  </a:schemeClr>
                </a:solidFill>
                <a:latin typeface="Arial" panose="020B0604020202020204" pitchFamily="34" charset="0"/>
                <a:ea typeface="+mn-ea"/>
                <a:cs typeface="Arial" panose="020B0604020202020204" pitchFamily="34" charset="0"/>
              </a:rPr>
              <a:t>Capítulo 1000 - REMUNERACIONES AL PERSONAL DE CARÁCTER PERMANENTE</a:t>
            </a:r>
            <a:endParaRPr sz="2400" b="1" dirty="0">
              <a:solidFill>
                <a:schemeClr val="bg1">
                  <a:lumMod val="50000"/>
                </a:schemeClr>
              </a:solidFill>
              <a:latin typeface="Arial" panose="020B0604020202020204" pitchFamily="34" charset="0"/>
              <a:ea typeface="+mn-ea"/>
              <a:cs typeface="Arial" panose="020B0604020202020204" pitchFamily="34" charset="0"/>
            </a:endParaRPr>
          </a:p>
        </p:txBody>
      </p:sp>
      <p:sp>
        <p:nvSpPr>
          <p:cNvPr id="9" name="CuadroTexto 8">
            <a:extLst>
              <a:ext uri="{FF2B5EF4-FFF2-40B4-BE49-F238E27FC236}">
                <a16:creationId xmlns:a16="http://schemas.microsoft.com/office/drawing/2014/main" id="{91818600-F3FE-ED0D-0F88-2AE070E25D8D}"/>
              </a:ext>
            </a:extLst>
          </p:cNvPr>
          <p:cNvSpPr txBox="1"/>
          <p:nvPr/>
        </p:nvSpPr>
        <p:spPr>
          <a:xfrm>
            <a:off x="538620" y="1789395"/>
            <a:ext cx="11461314" cy="3313728"/>
          </a:xfrm>
          <a:prstGeom prst="rect">
            <a:avLst/>
          </a:prstGeom>
          <a:noFill/>
        </p:spPr>
        <p:txBody>
          <a:bodyPr wrap="square">
            <a:spAutoFit/>
          </a:bodyPr>
          <a:lstStyle/>
          <a:p>
            <a:pPr lvl="0" algn="just"/>
            <a:r>
              <a:rPr lang="es-MX" sz="2800" dirty="0">
                <a:solidFill>
                  <a:schemeClr val="bg1">
                    <a:lumMod val="50000"/>
                  </a:schemeClr>
                </a:solidFill>
                <a:latin typeface="Arial" panose="020B0604020202020204" pitchFamily="34" charset="0"/>
                <a:cs typeface="Arial" panose="020B0604020202020204" pitchFamily="34" charset="0"/>
              </a:rPr>
              <a:t>Contenido Este capítulo agrupa las remuneraciones del personal al servicio de los entes públicos, tales como: sueldos, salarios, dietas, honorarios asimilables al salario, prestaciones y gastos de seguridad social, obligaciones laborales y otras prestaciones derivadas de una relación laboral; pudiendo ser de carácter permanente o transitorio.</a:t>
            </a:r>
          </a:p>
          <a:p>
            <a:pPr lvl="0" algn="just">
              <a:spcBef>
                <a:spcPts val="1600"/>
              </a:spcBef>
              <a:spcAft>
                <a:spcPts val="1600"/>
              </a:spcAft>
            </a:pPr>
            <a:r>
              <a:rPr lang="es-MX" sz="2800" dirty="0">
                <a:solidFill>
                  <a:schemeClr val="bg1">
                    <a:lumMod val="50000"/>
                  </a:schemeClr>
                </a:solidFill>
                <a:latin typeface="Arial" panose="020B0604020202020204" pitchFamily="34" charset="0"/>
                <a:cs typeface="Arial" panose="020B0604020202020204" pitchFamily="34" charset="0"/>
              </a:rPr>
              <a:t>EL Municipio de Tlajomulco de Zúñiga contempla un monto de $1,509,627,843.00</a:t>
            </a:r>
          </a:p>
        </p:txBody>
      </p:sp>
    </p:spTree>
    <p:extLst>
      <p:ext uri="{BB962C8B-B14F-4D97-AF65-F5344CB8AC3E}">
        <p14:creationId xmlns:p14="http://schemas.microsoft.com/office/powerpoint/2010/main" val="861947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F8E21A61-16EC-E94D-F7DC-F275A04111DA}"/>
            </a:ext>
          </a:extLst>
        </p:cNvPr>
        <p:cNvGrpSpPr/>
        <p:nvPr/>
      </p:nvGrpSpPr>
      <p:grpSpPr>
        <a:xfrm>
          <a:off x="0" y="0"/>
          <a:ext cx="0" cy="0"/>
          <a:chOff x="0" y="0"/>
          <a:chExt cx="0" cy="0"/>
        </a:xfrm>
      </p:grpSpPr>
      <p:sp>
        <p:nvSpPr>
          <p:cNvPr id="7" name="Título 4">
            <a:extLst>
              <a:ext uri="{FF2B5EF4-FFF2-40B4-BE49-F238E27FC236}">
                <a16:creationId xmlns:a16="http://schemas.microsoft.com/office/drawing/2014/main" id="{A7489E80-BE67-797E-17DB-5E3E434E821F}"/>
              </a:ext>
            </a:extLst>
          </p:cNvPr>
          <p:cNvSpPr txBox="1">
            <a:spLocks/>
          </p:cNvSpPr>
          <p:nvPr/>
        </p:nvSpPr>
        <p:spPr>
          <a:xfrm>
            <a:off x="838200" y="862397"/>
            <a:ext cx="10515600" cy="5130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just" defTabSz="914400" rtl="0" eaLnBrk="1" fontAlgn="auto" latinLnBrk="0" hangingPunct="1">
              <a:lnSpc>
                <a:spcPct val="90000"/>
              </a:lnSpc>
              <a:spcBef>
                <a:spcPct val="0"/>
              </a:spcBef>
              <a:spcAft>
                <a:spcPts val="0"/>
              </a:spcAft>
              <a:buClrTx/>
              <a:buSzTx/>
              <a:buFontTx/>
              <a:buNone/>
              <a:tabLst/>
              <a:defRPr/>
            </a:pPr>
            <a:endParaRPr kumimoji="0" lang="es-MX" sz="2800" b="0" i="0" u="none" strike="noStrike" kern="1200" cap="none" spc="0" normalizeH="0" baseline="0" noProof="0" dirty="0">
              <a:ln>
                <a:noFill/>
              </a:ln>
              <a:solidFill>
                <a:prstClr val="black">
                  <a:lumMod val="95000"/>
                  <a:lumOff val="5000"/>
                </a:prstClr>
              </a:solidFill>
              <a:effectLst/>
              <a:uLnTx/>
              <a:uFillTx/>
              <a:latin typeface="Arial" panose="020B0604020202020204" pitchFamily="34" charset="0"/>
              <a:ea typeface="+mj-ea"/>
              <a:cs typeface="Arial" panose="020B0604020202020204" pitchFamily="34" charset="0"/>
            </a:endParaRPr>
          </a:p>
        </p:txBody>
      </p:sp>
      <p:sp>
        <p:nvSpPr>
          <p:cNvPr id="4" name="Google Shape;145;p21">
            <a:extLst>
              <a:ext uri="{FF2B5EF4-FFF2-40B4-BE49-F238E27FC236}">
                <a16:creationId xmlns:a16="http://schemas.microsoft.com/office/drawing/2014/main" id="{27C70F82-59E3-8B71-4CBC-D8B38D0F54AD}"/>
              </a:ext>
            </a:extLst>
          </p:cNvPr>
          <p:cNvSpPr txBox="1">
            <a:spLocks noGrp="1"/>
          </p:cNvSpPr>
          <p:nvPr>
            <p:ph type="title"/>
          </p:nvPr>
        </p:nvSpPr>
        <p:spPr>
          <a:xfrm>
            <a:off x="1355750" y="1091850"/>
            <a:ext cx="8815383" cy="535200"/>
          </a:xfrm>
          <a:prstGeom prst="rect">
            <a:avLst/>
          </a:prstGeom>
        </p:spPr>
        <p:txBody>
          <a:bodyPr spcFirstLastPara="1" wrap="square" lIns="91425" tIns="91425" rIns="91425" bIns="91425" anchor="t" anchorCtr="0">
            <a:noAutofit/>
          </a:bodyPr>
          <a:lstStyle/>
          <a:p>
            <a:pPr lvl="0" indent="0" algn="ctr">
              <a:spcBef>
                <a:spcPts val="0"/>
              </a:spcBef>
              <a:spcAft>
                <a:spcPts val="0"/>
              </a:spcAft>
              <a:buNone/>
            </a:pPr>
            <a:r>
              <a:rPr lang="es" sz="2800" b="1" dirty="0">
                <a:solidFill>
                  <a:schemeClr val="bg1">
                    <a:lumMod val="50000"/>
                  </a:schemeClr>
                </a:solidFill>
                <a:latin typeface="Arial" panose="020B0604020202020204" pitchFamily="34" charset="0"/>
                <a:ea typeface="+mn-ea"/>
                <a:cs typeface="Arial" panose="020B0604020202020204" pitchFamily="34" charset="0"/>
              </a:rPr>
              <a:t>Capítulo 2000 - MATERIALES Y SUMINISTROS</a:t>
            </a:r>
            <a:endParaRPr sz="2800" b="1" dirty="0">
              <a:solidFill>
                <a:schemeClr val="bg1">
                  <a:lumMod val="50000"/>
                </a:schemeClr>
              </a:solidFill>
              <a:latin typeface="Arial" panose="020B0604020202020204" pitchFamily="34" charset="0"/>
              <a:ea typeface="+mn-ea"/>
              <a:cs typeface="Arial" panose="020B0604020202020204" pitchFamily="34" charset="0"/>
            </a:endParaRPr>
          </a:p>
        </p:txBody>
      </p:sp>
      <p:sp>
        <p:nvSpPr>
          <p:cNvPr id="5" name="1 Rectángulo">
            <a:extLst>
              <a:ext uri="{FF2B5EF4-FFF2-40B4-BE49-F238E27FC236}">
                <a16:creationId xmlns:a16="http://schemas.microsoft.com/office/drawing/2014/main" id="{F6030772-23EE-18EE-B6F6-073E778F2335}"/>
              </a:ext>
            </a:extLst>
          </p:cNvPr>
          <p:cNvSpPr/>
          <p:nvPr/>
        </p:nvSpPr>
        <p:spPr>
          <a:xfrm>
            <a:off x="1355750" y="2145523"/>
            <a:ext cx="9642102" cy="2513509"/>
          </a:xfrm>
          <a:prstGeom prst="rect">
            <a:avLst/>
          </a:prstGeom>
        </p:spPr>
        <p:txBody>
          <a:bodyPr wrap="square">
            <a:spAutoFit/>
          </a:bodyPr>
          <a:lstStyle/>
          <a:p>
            <a:pPr lvl="0" algn="just"/>
            <a:r>
              <a:rPr lang="es-MX" sz="2400" dirty="0">
                <a:latin typeface="Arial" panose="020B0604020202020204" pitchFamily="34" charset="0"/>
                <a:cs typeface="Arial" panose="020B0604020202020204" pitchFamily="34" charset="0"/>
              </a:rPr>
              <a:t>Este Capítulo agrupa las asignaciones destinadas a la adquisición de toda clase de insumos y suministros requeridos para la prestación de bienes y servicios y para el desempeño de las actividades administrativas.</a:t>
            </a:r>
          </a:p>
          <a:p>
            <a:pPr lvl="0" algn="just">
              <a:spcBef>
                <a:spcPts val="1600"/>
              </a:spcBef>
            </a:pPr>
            <a:r>
              <a:rPr lang="es-MX" sz="2400" dirty="0">
                <a:latin typeface="Arial" panose="020B0604020202020204" pitchFamily="34" charset="0"/>
                <a:cs typeface="Arial" panose="020B0604020202020204" pitchFamily="34" charset="0"/>
              </a:rPr>
              <a:t>EL Municipio de Tlajomulco de Zúñiga contempla un monto de                 $453,369,200.06</a:t>
            </a:r>
          </a:p>
        </p:txBody>
      </p:sp>
    </p:spTree>
    <p:extLst>
      <p:ext uri="{BB962C8B-B14F-4D97-AF65-F5344CB8AC3E}">
        <p14:creationId xmlns:p14="http://schemas.microsoft.com/office/powerpoint/2010/main" val="375956055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1636</TotalTime>
  <Words>823</Words>
  <Application>Microsoft Office PowerPoint</Application>
  <PresentationFormat>Panorámica</PresentationFormat>
  <Paragraphs>77</Paragraphs>
  <Slides>15</Slides>
  <Notes>13</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Aptos</vt:lpstr>
      <vt:lpstr>Arial</vt:lpstr>
      <vt:lpstr>Arial Rounded MT Bold</vt:lpstr>
      <vt:lpstr>Calibri</vt:lpstr>
      <vt:lpstr>Calibri Light</vt:lpstr>
      <vt:lpstr>Tema de Office</vt:lpstr>
      <vt:lpstr>Presupuesto Ciudadano   Ejercicio 2025 </vt:lpstr>
      <vt:lpstr>¿Qué es el Presupuesto Ciudadano? </vt:lpstr>
      <vt:lpstr>Introducción </vt:lpstr>
      <vt:lpstr>Ley de Ingresos </vt:lpstr>
      <vt:lpstr>Presentación de PowerPoint</vt:lpstr>
      <vt:lpstr>Presentación de PowerPoint</vt:lpstr>
      <vt:lpstr>Presentación de PowerPoint</vt:lpstr>
      <vt:lpstr>Capítulo 1000 - REMUNERACIONES AL PERSONAL DE CARÁCTER PERMANENTE</vt:lpstr>
      <vt:lpstr>Capítulo 2000 - MATERIALES Y SUMINISTROS</vt:lpstr>
      <vt:lpstr>Capítulo 3000 - SERVICIOS GENERALES</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dc:title>
  <dc:creator>Mac</dc:creator>
  <cp:lastModifiedBy>JUAN PABLO ROSALES RODRIGUEZ - PC-0543</cp:lastModifiedBy>
  <cp:revision>33</cp:revision>
  <dcterms:created xsi:type="dcterms:W3CDTF">2024-10-07T14:22:34Z</dcterms:created>
  <dcterms:modified xsi:type="dcterms:W3CDTF">2025-02-10T17:31:41Z</dcterms:modified>
</cp:coreProperties>
</file>