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7E7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7391" y="992873"/>
            <a:ext cx="5825490" cy="1077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5" Type="http://schemas.openxmlformats.org/officeDocument/2006/relationships/image" Target="../media/image3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jpg"/><Relationship Id="rId6" Type="http://schemas.openxmlformats.org/officeDocument/2006/relationships/image" Target="../media/image39.jpg"/><Relationship Id="rId7" Type="http://schemas.openxmlformats.org/officeDocument/2006/relationships/image" Target="../media/image40.jpg"/><Relationship Id="rId8" Type="http://schemas.openxmlformats.org/officeDocument/2006/relationships/image" Target="../media/image41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egidorasaragalan@gmail.com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36550"/>
            <a:ext cx="2835275" cy="9450705"/>
            <a:chOff x="0" y="836550"/>
            <a:chExt cx="2835275" cy="9450705"/>
          </a:xfrm>
        </p:grpSpPr>
        <p:sp>
          <p:nvSpPr>
            <p:cNvPr id="3" name="object 3"/>
            <p:cNvSpPr/>
            <p:nvPr/>
          </p:nvSpPr>
          <p:spPr>
            <a:xfrm>
              <a:off x="0" y="836550"/>
              <a:ext cx="2835275" cy="4042410"/>
            </a:xfrm>
            <a:custGeom>
              <a:avLst/>
              <a:gdLst/>
              <a:ahLst/>
              <a:cxnLst/>
              <a:rect l="l" t="t" r="r" b="b"/>
              <a:pathLst>
                <a:path w="2835275" h="4042410">
                  <a:moveTo>
                    <a:pt x="2835181" y="4042348"/>
                  </a:moveTo>
                  <a:lnTo>
                    <a:pt x="0" y="4042348"/>
                  </a:lnTo>
                  <a:lnTo>
                    <a:pt x="0" y="0"/>
                  </a:lnTo>
                  <a:lnTo>
                    <a:pt x="2835181" y="0"/>
                  </a:lnTo>
                  <a:lnTo>
                    <a:pt x="2835181" y="4042348"/>
                  </a:lnTo>
                  <a:close/>
                </a:path>
              </a:pathLst>
            </a:custGeom>
            <a:solidFill>
              <a:srgbClr val="E694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157274" y="2005969"/>
              <a:ext cx="97790" cy="8281034"/>
            </a:xfrm>
            <a:custGeom>
              <a:avLst/>
              <a:gdLst/>
              <a:ahLst/>
              <a:cxnLst/>
              <a:rect l="l" t="t" r="r" b="b"/>
              <a:pathLst>
                <a:path w="97789" h="8281034">
                  <a:moveTo>
                    <a:pt x="59361" y="8281030"/>
                  </a:moveTo>
                  <a:lnTo>
                    <a:pt x="0" y="273"/>
                  </a:lnTo>
                  <a:lnTo>
                    <a:pt x="38099" y="0"/>
                  </a:lnTo>
                  <a:lnTo>
                    <a:pt x="97462" y="8281030"/>
                  </a:lnTo>
                  <a:lnTo>
                    <a:pt x="59361" y="82810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0" y="395427"/>
            <a:ext cx="12184380" cy="55880"/>
          </a:xfrm>
          <a:custGeom>
            <a:avLst/>
            <a:gdLst/>
            <a:ahLst/>
            <a:cxnLst/>
            <a:rect l="l" t="t" r="r" b="b"/>
            <a:pathLst>
              <a:path w="12184380" h="55879">
                <a:moveTo>
                  <a:pt x="0" y="38100"/>
                </a:moveTo>
                <a:lnTo>
                  <a:pt x="0" y="0"/>
                </a:lnTo>
                <a:lnTo>
                  <a:pt x="12183820" y="17663"/>
                </a:lnTo>
                <a:lnTo>
                  <a:pt x="12183765" y="55763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5718" y="2190820"/>
            <a:ext cx="5305424" cy="70675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108082" y="6020414"/>
            <a:ext cx="8468360" cy="604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390" b="1">
                <a:latin typeface="Trebuchet MS"/>
                <a:cs typeface="Trebuchet MS"/>
              </a:rPr>
              <a:t>S</a:t>
            </a:r>
            <a:r>
              <a:rPr dirty="0" sz="3800" spc="210" b="1">
                <a:latin typeface="Trebuchet MS"/>
                <a:cs typeface="Trebuchet MS"/>
              </a:rPr>
              <a:t>A</a:t>
            </a:r>
            <a:r>
              <a:rPr dirty="0" sz="3800" spc="200" b="1">
                <a:latin typeface="Trebuchet MS"/>
                <a:cs typeface="Trebuchet MS"/>
              </a:rPr>
              <a:t>R</a:t>
            </a:r>
            <a:r>
              <a:rPr dirty="0" sz="3800" spc="215" b="1">
                <a:latin typeface="Trebuchet MS"/>
                <a:cs typeface="Trebuchet MS"/>
              </a:rPr>
              <a:t>A</a:t>
            </a:r>
            <a:r>
              <a:rPr dirty="0" sz="3800" spc="-440" b="1">
                <a:latin typeface="Trebuchet MS"/>
                <a:cs typeface="Trebuchet MS"/>
              </a:rPr>
              <a:t> </a:t>
            </a:r>
            <a:r>
              <a:rPr dirty="0" sz="3800" spc="210" b="1">
                <a:latin typeface="Trebuchet MS"/>
                <a:cs typeface="Trebuchet MS"/>
              </a:rPr>
              <a:t>A</a:t>
            </a:r>
            <a:r>
              <a:rPr dirty="0" sz="3800" spc="229" b="1">
                <a:latin typeface="Trebuchet MS"/>
                <a:cs typeface="Trebuchet MS"/>
              </a:rPr>
              <a:t>L</a:t>
            </a:r>
            <a:r>
              <a:rPr dirty="0" sz="3800" spc="210" b="1">
                <a:latin typeface="Trebuchet MS"/>
                <a:cs typeface="Trebuchet MS"/>
              </a:rPr>
              <a:t>E</a:t>
            </a:r>
            <a:r>
              <a:rPr dirty="0" sz="3800" spc="305" b="1">
                <a:latin typeface="Trebuchet MS"/>
                <a:cs typeface="Trebuchet MS"/>
              </a:rPr>
              <a:t>J</a:t>
            </a:r>
            <a:r>
              <a:rPr dirty="0" sz="3800" spc="210" b="1">
                <a:latin typeface="Trebuchet MS"/>
                <a:cs typeface="Trebuchet MS"/>
              </a:rPr>
              <a:t>A</a:t>
            </a:r>
            <a:r>
              <a:rPr dirty="0" sz="3800" spc="400" b="1">
                <a:latin typeface="Trebuchet MS"/>
                <a:cs typeface="Trebuchet MS"/>
              </a:rPr>
              <a:t>N</a:t>
            </a:r>
            <a:r>
              <a:rPr dirty="0" sz="3800" spc="360" b="1">
                <a:latin typeface="Trebuchet MS"/>
                <a:cs typeface="Trebuchet MS"/>
              </a:rPr>
              <a:t>D</a:t>
            </a:r>
            <a:r>
              <a:rPr dirty="0" sz="3800" spc="200" b="1">
                <a:latin typeface="Trebuchet MS"/>
                <a:cs typeface="Trebuchet MS"/>
              </a:rPr>
              <a:t>R</a:t>
            </a:r>
            <a:r>
              <a:rPr dirty="0" sz="3800" spc="215" b="1">
                <a:latin typeface="Trebuchet MS"/>
                <a:cs typeface="Trebuchet MS"/>
              </a:rPr>
              <a:t>A</a:t>
            </a:r>
            <a:r>
              <a:rPr dirty="0" sz="3800" spc="-440" b="1">
                <a:latin typeface="Trebuchet MS"/>
                <a:cs typeface="Trebuchet MS"/>
              </a:rPr>
              <a:t> </a:t>
            </a:r>
            <a:r>
              <a:rPr dirty="0" sz="3800" spc="210" b="1">
                <a:latin typeface="Trebuchet MS"/>
                <a:cs typeface="Trebuchet MS"/>
              </a:rPr>
              <a:t>E</a:t>
            </a:r>
            <a:r>
              <a:rPr dirty="0" sz="3800" spc="390" b="1">
                <a:latin typeface="Trebuchet MS"/>
                <a:cs typeface="Trebuchet MS"/>
              </a:rPr>
              <a:t>S</a:t>
            </a:r>
            <a:r>
              <a:rPr dirty="0" sz="3800" spc="50" b="1">
                <a:latin typeface="Trebuchet MS"/>
                <a:cs typeface="Trebuchet MS"/>
              </a:rPr>
              <a:t>T</a:t>
            </a:r>
            <a:r>
              <a:rPr dirty="0" sz="3800" spc="200" b="1">
                <a:latin typeface="Trebuchet MS"/>
                <a:cs typeface="Trebuchet MS"/>
              </a:rPr>
              <a:t>R</a:t>
            </a:r>
            <a:r>
              <a:rPr dirty="0" sz="3800" spc="210" b="1">
                <a:latin typeface="Trebuchet MS"/>
                <a:cs typeface="Trebuchet MS"/>
              </a:rPr>
              <a:t>A</a:t>
            </a:r>
            <a:r>
              <a:rPr dirty="0" sz="3800" spc="360" b="1">
                <a:latin typeface="Trebuchet MS"/>
                <a:cs typeface="Trebuchet MS"/>
              </a:rPr>
              <a:t>D</a:t>
            </a:r>
            <a:r>
              <a:rPr dirty="0" sz="3800" spc="215" b="1">
                <a:latin typeface="Trebuchet MS"/>
                <a:cs typeface="Trebuchet MS"/>
              </a:rPr>
              <a:t>A</a:t>
            </a:r>
            <a:r>
              <a:rPr dirty="0" sz="3800" spc="-440" b="1">
                <a:latin typeface="Trebuchet MS"/>
                <a:cs typeface="Trebuchet MS"/>
              </a:rPr>
              <a:t> </a:t>
            </a:r>
            <a:r>
              <a:rPr dirty="0" sz="3800" spc="280" b="1">
                <a:latin typeface="Trebuchet MS"/>
                <a:cs typeface="Trebuchet MS"/>
              </a:rPr>
              <a:t>G</a:t>
            </a:r>
            <a:r>
              <a:rPr dirty="0" sz="3800" spc="210" b="1">
                <a:latin typeface="Trebuchet MS"/>
                <a:cs typeface="Trebuchet MS"/>
              </a:rPr>
              <a:t>A</a:t>
            </a:r>
            <a:r>
              <a:rPr dirty="0" sz="3800" spc="229" b="1">
                <a:latin typeface="Trebuchet MS"/>
                <a:cs typeface="Trebuchet MS"/>
              </a:rPr>
              <a:t>L</a:t>
            </a:r>
            <a:r>
              <a:rPr dirty="0" sz="3800" spc="210" b="1">
                <a:latin typeface="Trebuchet MS"/>
                <a:cs typeface="Trebuchet MS"/>
              </a:rPr>
              <a:t>Á</a:t>
            </a:r>
            <a:r>
              <a:rPr dirty="0" sz="3800" spc="405" b="1">
                <a:latin typeface="Trebuchet MS"/>
                <a:cs typeface="Trebuchet MS"/>
              </a:rPr>
              <a:t>N</a:t>
            </a:r>
            <a:endParaRPr sz="3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1090" y="9160858"/>
            <a:ext cx="436245" cy="202565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350" b="1">
                <a:latin typeface="Trebuchet MS"/>
                <a:cs typeface="Trebuchet MS"/>
              </a:rPr>
              <a:t>2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1090" y="8779320"/>
            <a:ext cx="436245" cy="202565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350" b="1">
                <a:latin typeface="Trebuchet MS"/>
                <a:cs typeface="Trebuchet MS"/>
              </a:rPr>
              <a:t>0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1090" y="8397783"/>
            <a:ext cx="436245" cy="202565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350" b="1">
                <a:latin typeface="Trebuchet MS"/>
                <a:cs typeface="Trebuchet MS"/>
              </a:rPr>
              <a:t>2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1090" y="8016246"/>
            <a:ext cx="436245" cy="202565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350" b="1">
                <a:latin typeface="Trebuchet MS"/>
                <a:cs typeface="Trebuchet MS"/>
              </a:rPr>
              <a:t>3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1090" y="7715560"/>
            <a:ext cx="436245" cy="121285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350" b="1">
                <a:latin typeface="Trebuchet MS"/>
                <a:cs typeface="Trebuchet MS"/>
              </a:rPr>
              <a:t>-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1090" y="7334015"/>
            <a:ext cx="436245" cy="202565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350" b="1">
                <a:latin typeface="Trebuchet MS"/>
                <a:cs typeface="Trebuchet MS"/>
              </a:rPr>
              <a:t>2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1090" y="6952477"/>
            <a:ext cx="436245" cy="202565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350" b="1">
                <a:latin typeface="Trebuchet MS"/>
                <a:cs typeface="Trebuchet MS"/>
              </a:rPr>
              <a:t>0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1090" y="6570940"/>
            <a:ext cx="436245" cy="202565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350" b="1">
                <a:latin typeface="Trebuchet MS"/>
                <a:cs typeface="Trebuchet MS"/>
              </a:rPr>
              <a:t>2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1090" y="6189403"/>
            <a:ext cx="436245" cy="202565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350" b="1">
                <a:latin typeface="Trebuchet MS"/>
                <a:cs typeface="Trebuchet MS"/>
              </a:rPr>
              <a:t>4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08790" y="2291551"/>
            <a:ext cx="243204" cy="931544"/>
          </a:xfrm>
          <a:custGeom>
            <a:avLst/>
            <a:gdLst/>
            <a:ahLst/>
            <a:cxnLst/>
            <a:rect l="l" t="t" r="r" b="b"/>
            <a:pathLst>
              <a:path w="243204" h="931544">
                <a:moveTo>
                  <a:pt x="242859" y="931234"/>
                </a:moveTo>
                <a:lnTo>
                  <a:pt x="0" y="931234"/>
                </a:lnTo>
                <a:lnTo>
                  <a:pt x="0" y="0"/>
                </a:lnTo>
                <a:lnTo>
                  <a:pt x="242859" y="0"/>
                </a:lnTo>
                <a:lnTo>
                  <a:pt x="242859" y="931234"/>
                </a:lnTo>
                <a:close/>
              </a:path>
            </a:pathLst>
          </a:custGeom>
          <a:ln w="506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32570" y="2291551"/>
            <a:ext cx="890905" cy="931544"/>
          </a:xfrm>
          <a:custGeom>
            <a:avLst/>
            <a:gdLst/>
            <a:ahLst/>
            <a:cxnLst/>
            <a:rect l="l" t="t" r="r" b="b"/>
            <a:pathLst>
              <a:path w="890904" h="931544">
                <a:moveTo>
                  <a:pt x="890703" y="931234"/>
                </a:moveTo>
                <a:lnTo>
                  <a:pt x="573371" y="931234"/>
                </a:lnTo>
                <a:lnTo>
                  <a:pt x="234621" y="315683"/>
                </a:lnTo>
                <a:lnTo>
                  <a:pt x="237689" y="350160"/>
                </a:lnTo>
                <a:lnTo>
                  <a:pt x="241479" y="415406"/>
                </a:lnTo>
                <a:lnTo>
                  <a:pt x="242488" y="474947"/>
                </a:lnTo>
                <a:lnTo>
                  <a:pt x="242818" y="525199"/>
                </a:lnTo>
                <a:lnTo>
                  <a:pt x="242859" y="931234"/>
                </a:lnTo>
                <a:lnTo>
                  <a:pt x="0" y="931234"/>
                </a:lnTo>
                <a:lnTo>
                  <a:pt x="0" y="0"/>
                </a:lnTo>
                <a:lnTo>
                  <a:pt x="302173" y="0"/>
                </a:lnTo>
                <a:lnTo>
                  <a:pt x="655752" y="642242"/>
                </a:lnTo>
                <a:lnTo>
                  <a:pt x="653363" y="606839"/>
                </a:lnTo>
                <a:lnTo>
                  <a:pt x="650068" y="538133"/>
                </a:lnTo>
                <a:lnTo>
                  <a:pt x="648585" y="473320"/>
                </a:lnTo>
                <a:lnTo>
                  <a:pt x="647926" y="419937"/>
                </a:lnTo>
                <a:lnTo>
                  <a:pt x="647844" y="398064"/>
                </a:lnTo>
                <a:lnTo>
                  <a:pt x="647844" y="0"/>
                </a:lnTo>
                <a:lnTo>
                  <a:pt x="890703" y="0"/>
                </a:lnTo>
                <a:lnTo>
                  <a:pt x="890703" y="931234"/>
                </a:lnTo>
                <a:close/>
              </a:path>
            </a:pathLst>
          </a:custGeom>
          <a:ln w="506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904170" y="2272438"/>
            <a:ext cx="1748155" cy="969644"/>
          </a:xfrm>
          <a:custGeom>
            <a:avLst/>
            <a:gdLst/>
            <a:ahLst/>
            <a:cxnLst/>
            <a:rect l="l" t="t" r="r" b="b"/>
            <a:pathLst>
              <a:path w="1748154" h="969644">
                <a:moveTo>
                  <a:pt x="242859" y="207929"/>
                </a:moveTo>
                <a:lnTo>
                  <a:pt x="242859" y="388838"/>
                </a:lnTo>
                <a:lnTo>
                  <a:pt x="660036" y="388838"/>
                </a:lnTo>
                <a:lnTo>
                  <a:pt x="660036" y="577985"/>
                </a:lnTo>
                <a:lnTo>
                  <a:pt x="242859" y="577985"/>
                </a:lnTo>
                <a:lnTo>
                  <a:pt x="242859" y="950347"/>
                </a:lnTo>
                <a:lnTo>
                  <a:pt x="0" y="950347"/>
                </a:lnTo>
                <a:lnTo>
                  <a:pt x="0" y="19112"/>
                </a:lnTo>
                <a:lnTo>
                  <a:pt x="700238" y="19112"/>
                </a:lnTo>
                <a:lnTo>
                  <a:pt x="700238" y="207929"/>
                </a:lnTo>
                <a:lnTo>
                  <a:pt x="242859" y="207929"/>
                </a:lnTo>
                <a:close/>
              </a:path>
              <a:path w="1748154" h="969644">
                <a:moveTo>
                  <a:pt x="1271249" y="0"/>
                </a:moveTo>
                <a:lnTo>
                  <a:pt x="1327953" y="2359"/>
                </a:lnTo>
                <a:lnTo>
                  <a:pt x="1381547" y="9437"/>
                </a:lnTo>
                <a:lnTo>
                  <a:pt x="1432030" y="21234"/>
                </a:lnTo>
                <a:lnTo>
                  <a:pt x="1479402" y="37750"/>
                </a:lnTo>
                <a:lnTo>
                  <a:pt x="1523664" y="58984"/>
                </a:lnTo>
                <a:lnTo>
                  <a:pt x="1564446" y="84450"/>
                </a:lnTo>
                <a:lnTo>
                  <a:pt x="1601379" y="113923"/>
                </a:lnTo>
                <a:lnTo>
                  <a:pt x="1634463" y="147402"/>
                </a:lnTo>
                <a:lnTo>
                  <a:pt x="1663699" y="184889"/>
                </a:lnTo>
                <a:lnTo>
                  <a:pt x="1689085" y="226383"/>
                </a:lnTo>
                <a:lnTo>
                  <a:pt x="1710201" y="271409"/>
                </a:lnTo>
                <a:lnTo>
                  <a:pt x="1726624" y="319756"/>
                </a:lnTo>
                <a:lnTo>
                  <a:pt x="1738356" y="371426"/>
                </a:lnTo>
                <a:lnTo>
                  <a:pt x="1745394" y="426417"/>
                </a:lnTo>
                <a:lnTo>
                  <a:pt x="1747740" y="484729"/>
                </a:lnTo>
                <a:lnTo>
                  <a:pt x="1745394" y="543055"/>
                </a:lnTo>
                <a:lnTo>
                  <a:pt x="1738356" y="598086"/>
                </a:lnTo>
                <a:lnTo>
                  <a:pt x="1726624" y="649821"/>
                </a:lnTo>
                <a:lnTo>
                  <a:pt x="1710201" y="698261"/>
                </a:lnTo>
                <a:lnTo>
                  <a:pt x="1689085" y="743406"/>
                </a:lnTo>
                <a:lnTo>
                  <a:pt x="1663699" y="784781"/>
                </a:lnTo>
                <a:lnTo>
                  <a:pt x="1634463" y="822175"/>
                </a:lnTo>
                <a:lnTo>
                  <a:pt x="1601379" y="855589"/>
                </a:lnTo>
                <a:lnTo>
                  <a:pt x="1564446" y="885022"/>
                </a:lnTo>
                <a:lnTo>
                  <a:pt x="1523664" y="910474"/>
                </a:lnTo>
                <a:lnTo>
                  <a:pt x="1479402" y="931590"/>
                </a:lnTo>
                <a:lnTo>
                  <a:pt x="1432030" y="948014"/>
                </a:lnTo>
                <a:lnTo>
                  <a:pt x="1381547" y="959745"/>
                </a:lnTo>
                <a:lnTo>
                  <a:pt x="1327953" y="966784"/>
                </a:lnTo>
                <a:lnTo>
                  <a:pt x="1271249" y="969130"/>
                </a:lnTo>
                <a:lnTo>
                  <a:pt x="1214992" y="966784"/>
                </a:lnTo>
                <a:lnTo>
                  <a:pt x="1161689" y="959745"/>
                </a:lnTo>
                <a:lnTo>
                  <a:pt x="1111337" y="948014"/>
                </a:lnTo>
                <a:lnTo>
                  <a:pt x="1063939" y="931590"/>
                </a:lnTo>
                <a:lnTo>
                  <a:pt x="1019492" y="910474"/>
                </a:lnTo>
                <a:lnTo>
                  <a:pt x="978579" y="885022"/>
                </a:lnTo>
                <a:lnTo>
                  <a:pt x="941514" y="855589"/>
                </a:lnTo>
                <a:lnTo>
                  <a:pt x="908298" y="822175"/>
                </a:lnTo>
                <a:lnTo>
                  <a:pt x="878931" y="784781"/>
                </a:lnTo>
                <a:lnTo>
                  <a:pt x="853412" y="743406"/>
                </a:lnTo>
                <a:lnTo>
                  <a:pt x="832296" y="698261"/>
                </a:lnTo>
                <a:lnTo>
                  <a:pt x="815873" y="649821"/>
                </a:lnTo>
                <a:lnTo>
                  <a:pt x="804142" y="598086"/>
                </a:lnTo>
                <a:lnTo>
                  <a:pt x="797103" y="543055"/>
                </a:lnTo>
                <a:lnTo>
                  <a:pt x="794757" y="484729"/>
                </a:lnTo>
                <a:lnTo>
                  <a:pt x="797103" y="426417"/>
                </a:lnTo>
                <a:lnTo>
                  <a:pt x="804142" y="371426"/>
                </a:lnTo>
                <a:lnTo>
                  <a:pt x="815873" y="319756"/>
                </a:lnTo>
                <a:lnTo>
                  <a:pt x="832296" y="271409"/>
                </a:lnTo>
                <a:lnTo>
                  <a:pt x="853412" y="226383"/>
                </a:lnTo>
                <a:lnTo>
                  <a:pt x="878931" y="184889"/>
                </a:lnTo>
                <a:lnTo>
                  <a:pt x="908298" y="147402"/>
                </a:lnTo>
                <a:lnTo>
                  <a:pt x="941514" y="113923"/>
                </a:lnTo>
                <a:lnTo>
                  <a:pt x="978579" y="84450"/>
                </a:lnTo>
                <a:lnTo>
                  <a:pt x="1019492" y="58984"/>
                </a:lnTo>
                <a:lnTo>
                  <a:pt x="1063939" y="37750"/>
                </a:lnTo>
                <a:lnTo>
                  <a:pt x="1111337" y="21234"/>
                </a:lnTo>
                <a:lnTo>
                  <a:pt x="1161689" y="9437"/>
                </a:lnTo>
                <a:lnTo>
                  <a:pt x="1214992" y="2359"/>
                </a:lnTo>
                <a:lnTo>
                  <a:pt x="1271249" y="0"/>
                </a:lnTo>
                <a:close/>
              </a:path>
              <a:path w="1748154" h="969644">
                <a:moveTo>
                  <a:pt x="1271249" y="791187"/>
                </a:moveTo>
                <a:lnTo>
                  <a:pt x="1321213" y="786203"/>
                </a:lnTo>
                <a:lnTo>
                  <a:pt x="1365657" y="771250"/>
                </a:lnTo>
                <a:lnTo>
                  <a:pt x="1404582" y="746330"/>
                </a:lnTo>
                <a:lnTo>
                  <a:pt x="1437988" y="711442"/>
                </a:lnTo>
                <a:lnTo>
                  <a:pt x="1460053" y="676855"/>
                </a:lnTo>
                <a:lnTo>
                  <a:pt x="1477215" y="636890"/>
                </a:lnTo>
                <a:lnTo>
                  <a:pt x="1489473" y="591548"/>
                </a:lnTo>
                <a:lnTo>
                  <a:pt x="1496828" y="540828"/>
                </a:lnTo>
                <a:lnTo>
                  <a:pt x="1499280" y="484729"/>
                </a:lnTo>
                <a:lnTo>
                  <a:pt x="1496828" y="428078"/>
                </a:lnTo>
                <a:lnTo>
                  <a:pt x="1489473" y="377015"/>
                </a:lnTo>
                <a:lnTo>
                  <a:pt x="1477215" y="331540"/>
                </a:lnTo>
                <a:lnTo>
                  <a:pt x="1460053" y="291655"/>
                </a:lnTo>
                <a:lnTo>
                  <a:pt x="1437988" y="257358"/>
                </a:lnTo>
                <a:lnTo>
                  <a:pt x="1404582" y="222758"/>
                </a:lnTo>
                <a:lnTo>
                  <a:pt x="1365657" y="198043"/>
                </a:lnTo>
                <a:lnTo>
                  <a:pt x="1321213" y="183215"/>
                </a:lnTo>
                <a:lnTo>
                  <a:pt x="1271249" y="178272"/>
                </a:lnTo>
                <a:lnTo>
                  <a:pt x="1221408" y="183215"/>
                </a:lnTo>
                <a:lnTo>
                  <a:pt x="1177005" y="198043"/>
                </a:lnTo>
                <a:lnTo>
                  <a:pt x="1138039" y="222758"/>
                </a:lnTo>
                <a:lnTo>
                  <a:pt x="1104510" y="257358"/>
                </a:lnTo>
                <a:lnTo>
                  <a:pt x="1082445" y="291655"/>
                </a:lnTo>
                <a:lnTo>
                  <a:pt x="1065283" y="331540"/>
                </a:lnTo>
                <a:lnTo>
                  <a:pt x="1053025" y="377015"/>
                </a:lnTo>
                <a:lnTo>
                  <a:pt x="1045670" y="428078"/>
                </a:lnTo>
                <a:lnTo>
                  <a:pt x="1043218" y="484729"/>
                </a:lnTo>
                <a:lnTo>
                  <a:pt x="1045670" y="540828"/>
                </a:lnTo>
                <a:lnTo>
                  <a:pt x="1053025" y="591548"/>
                </a:lnTo>
                <a:lnTo>
                  <a:pt x="1065283" y="636890"/>
                </a:lnTo>
                <a:lnTo>
                  <a:pt x="1082445" y="676855"/>
                </a:lnTo>
                <a:lnTo>
                  <a:pt x="1104510" y="711442"/>
                </a:lnTo>
                <a:lnTo>
                  <a:pt x="1138039" y="746330"/>
                </a:lnTo>
                <a:lnTo>
                  <a:pt x="1177005" y="771250"/>
                </a:lnTo>
                <a:lnTo>
                  <a:pt x="1221408" y="786203"/>
                </a:lnTo>
                <a:lnTo>
                  <a:pt x="1271249" y="791187"/>
                </a:lnTo>
                <a:close/>
              </a:path>
            </a:pathLst>
          </a:custGeom>
          <a:ln w="506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797687" y="2291551"/>
            <a:ext cx="796290" cy="931544"/>
          </a:xfrm>
          <a:custGeom>
            <a:avLst/>
            <a:gdLst/>
            <a:ahLst/>
            <a:cxnLst/>
            <a:rect l="l" t="t" r="r" b="b"/>
            <a:pathLst>
              <a:path w="796290" h="931544">
                <a:moveTo>
                  <a:pt x="725941" y="704522"/>
                </a:moveTo>
                <a:lnTo>
                  <a:pt x="737310" y="776440"/>
                </a:lnTo>
                <a:lnTo>
                  <a:pt x="752303" y="836002"/>
                </a:lnTo>
                <a:lnTo>
                  <a:pt x="771662" y="886502"/>
                </a:lnTo>
                <a:lnTo>
                  <a:pt x="796129" y="931234"/>
                </a:lnTo>
                <a:lnTo>
                  <a:pt x="531851" y="931234"/>
                </a:lnTo>
                <a:lnTo>
                  <a:pt x="516940" y="882877"/>
                </a:lnTo>
                <a:lnTo>
                  <a:pt x="505160" y="837979"/>
                </a:lnTo>
                <a:lnTo>
                  <a:pt x="496016" y="793164"/>
                </a:lnTo>
                <a:lnTo>
                  <a:pt x="488354" y="745053"/>
                </a:lnTo>
                <a:lnTo>
                  <a:pt x="482505" y="708620"/>
                </a:lnTo>
                <a:lnTo>
                  <a:pt x="463393" y="648482"/>
                </a:lnTo>
                <a:lnTo>
                  <a:pt x="434477" y="605726"/>
                </a:lnTo>
                <a:lnTo>
                  <a:pt x="396252" y="582825"/>
                </a:lnTo>
                <a:lnTo>
                  <a:pt x="353991" y="577985"/>
                </a:lnTo>
                <a:lnTo>
                  <a:pt x="335125" y="577655"/>
                </a:lnTo>
                <a:lnTo>
                  <a:pt x="325940" y="577655"/>
                </a:lnTo>
                <a:lnTo>
                  <a:pt x="316507" y="577655"/>
                </a:lnTo>
                <a:lnTo>
                  <a:pt x="306827" y="577655"/>
                </a:lnTo>
                <a:lnTo>
                  <a:pt x="296901" y="577655"/>
                </a:lnTo>
                <a:lnTo>
                  <a:pt x="242859" y="577655"/>
                </a:lnTo>
                <a:lnTo>
                  <a:pt x="242859" y="931234"/>
                </a:lnTo>
                <a:lnTo>
                  <a:pt x="0" y="931234"/>
                </a:lnTo>
                <a:lnTo>
                  <a:pt x="0" y="0"/>
                </a:lnTo>
                <a:lnTo>
                  <a:pt x="369725" y="0"/>
                </a:lnTo>
                <a:lnTo>
                  <a:pt x="390629" y="82"/>
                </a:lnTo>
                <a:lnTo>
                  <a:pt x="445186" y="1318"/>
                </a:lnTo>
                <a:lnTo>
                  <a:pt x="496901" y="4778"/>
                </a:lnTo>
                <a:lnTo>
                  <a:pt x="548513" y="11883"/>
                </a:lnTo>
                <a:lnTo>
                  <a:pt x="610958" y="29512"/>
                </a:lnTo>
                <a:lnTo>
                  <a:pt x="667532" y="56884"/>
                </a:lnTo>
                <a:lnTo>
                  <a:pt x="713666" y="96097"/>
                </a:lnTo>
                <a:lnTo>
                  <a:pt x="747957" y="147770"/>
                </a:lnTo>
                <a:lnTo>
                  <a:pt x="765587" y="214499"/>
                </a:lnTo>
                <a:lnTo>
                  <a:pt x="767791" y="253733"/>
                </a:lnTo>
                <a:lnTo>
                  <a:pt x="763964" y="301722"/>
                </a:lnTo>
                <a:lnTo>
                  <a:pt x="752484" y="344762"/>
                </a:lnTo>
                <a:lnTo>
                  <a:pt x="733352" y="382853"/>
                </a:lnTo>
                <a:lnTo>
                  <a:pt x="706566" y="415993"/>
                </a:lnTo>
                <a:lnTo>
                  <a:pt x="672128" y="444184"/>
                </a:lnTo>
                <a:lnTo>
                  <a:pt x="630036" y="467426"/>
                </a:lnTo>
                <a:lnTo>
                  <a:pt x="580292" y="485718"/>
                </a:lnTo>
                <a:lnTo>
                  <a:pt x="614129" y="500382"/>
                </a:lnTo>
                <a:lnTo>
                  <a:pt x="666359" y="540584"/>
                </a:lnTo>
                <a:lnTo>
                  <a:pt x="699311" y="595285"/>
                </a:lnTo>
                <a:lnTo>
                  <a:pt x="719906" y="664485"/>
                </a:lnTo>
                <a:lnTo>
                  <a:pt x="725941" y="704522"/>
                </a:lnTo>
                <a:close/>
              </a:path>
              <a:path w="796290" h="931544">
                <a:moveTo>
                  <a:pt x="242859" y="402019"/>
                </a:moveTo>
                <a:lnTo>
                  <a:pt x="242859" y="402019"/>
                </a:lnTo>
                <a:lnTo>
                  <a:pt x="365771" y="402019"/>
                </a:lnTo>
                <a:lnTo>
                  <a:pt x="373680" y="401936"/>
                </a:lnTo>
                <a:lnTo>
                  <a:pt x="418268" y="397632"/>
                </a:lnTo>
                <a:lnTo>
                  <a:pt x="459624" y="384945"/>
                </a:lnTo>
                <a:lnTo>
                  <a:pt x="493853" y="362188"/>
                </a:lnTo>
                <a:lnTo>
                  <a:pt x="511812" y="322315"/>
                </a:lnTo>
                <a:lnTo>
                  <a:pt x="514057" y="295583"/>
                </a:lnTo>
                <a:lnTo>
                  <a:pt x="512039" y="268335"/>
                </a:lnTo>
                <a:lnTo>
                  <a:pt x="495892" y="228298"/>
                </a:lnTo>
                <a:lnTo>
                  <a:pt x="464669" y="206014"/>
                </a:lnTo>
                <a:lnTo>
                  <a:pt x="424797" y="193327"/>
                </a:lnTo>
                <a:lnTo>
                  <a:pt x="380270" y="188899"/>
                </a:lnTo>
                <a:lnTo>
                  <a:pt x="372362" y="188817"/>
                </a:lnTo>
                <a:lnTo>
                  <a:pt x="364124" y="188817"/>
                </a:lnTo>
                <a:lnTo>
                  <a:pt x="355556" y="188817"/>
                </a:lnTo>
                <a:lnTo>
                  <a:pt x="346659" y="188817"/>
                </a:lnTo>
                <a:lnTo>
                  <a:pt x="337432" y="188817"/>
                </a:lnTo>
                <a:lnTo>
                  <a:pt x="242859" y="188817"/>
                </a:lnTo>
                <a:lnTo>
                  <a:pt x="242859" y="402019"/>
                </a:lnTo>
                <a:close/>
              </a:path>
            </a:pathLst>
          </a:custGeom>
          <a:ln w="506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718129" y="2291551"/>
            <a:ext cx="1064895" cy="931544"/>
          </a:xfrm>
          <a:custGeom>
            <a:avLst/>
            <a:gdLst/>
            <a:ahLst/>
            <a:cxnLst/>
            <a:rect l="l" t="t" r="r" b="b"/>
            <a:pathLst>
              <a:path w="1064895" h="931544">
                <a:moveTo>
                  <a:pt x="1064692" y="0"/>
                </a:moveTo>
                <a:lnTo>
                  <a:pt x="1064692" y="931234"/>
                </a:lnTo>
                <a:lnTo>
                  <a:pt x="821832" y="931234"/>
                </a:lnTo>
                <a:lnTo>
                  <a:pt x="821832" y="539760"/>
                </a:lnTo>
                <a:lnTo>
                  <a:pt x="821874" y="508084"/>
                </a:lnTo>
                <a:lnTo>
                  <a:pt x="822203" y="436578"/>
                </a:lnTo>
                <a:lnTo>
                  <a:pt x="822492" y="396746"/>
                </a:lnTo>
                <a:lnTo>
                  <a:pt x="822862" y="356318"/>
                </a:lnTo>
                <a:lnTo>
                  <a:pt x="823315" y="317414"/>
                </a:lnTo>
                <a:lnTo>
                  <a:pt x="824469" y="244177"/>
                </a:lnTo>
                <a:lnTo>
                  <a:pt x="818002" y="279992"/>
                </a:lnTo>
                <a:lnTo>
                  <a:pt x="802844" y="355947"/>
                </a:lnTo>
                <a:lnTo>
                  <a:pt x="794153" y="396087"/>
                </a:lnTo>
                <a:lnTo>
                  <a:pt x="785214" y="435713"/>
                </a:lnTo>
                <a:lnTo>
                  <a:pt x="776523" y="472866"/>
                </a:lnTo>
                <a:lnTo>
                  <a:pt x="759882" y="539760"/>
                </a:lnTo>
                <a:lnTo>
                  <a:pt x="657070" y="931234"/>
                </a:lnTo>
                <a:lnTo>
                  <a:pt x="407621" y="931234"/>
                </a:lnTo>
                <a:lnTo>
                  <a:pt x="303491" y="539760"/>
                </a:lnTo>
                <a:lnTo>
                  <a:pt x="286850" y="473690"/>
                </a:lnTo>
                <a:lnTo>
                  <a:pt x="278159" y="436578"/>
                </a:lnTo>
                <a:lnTo>
                  <a:pt x="269221" y="396746"/>
                </a:lnTo>
                <a:lnTo>
                  <a:pt x="260612" y="356318"/>
                </a:lnTo>
                <a:lnTo>
                  <a:pt x="252909" y="317414"/>
                </a:lnTo>
                <a:lnTo>
                  <a:pt x="240223" y="244177"/>
                </a:lnTo>
                <a:lnTo>
                  <a:pt x="241376" y="280033"/>
                </a:lnTo>
                <a:lnTo>
                  <a:pt x="242200" y="317414"/>
                </a:lnTo>
                <a:lnTo>
                  <a:pt x="242694" y="356318"/>
                </a:lnTo>
                <a:lnTo>
                  <a:pt x="242859" y="396746"/>
                </a:lnTo>
                <a:lnTo>
                  <a:pt x="242859" y="436578"/>
                </a:lnTo>
                <a:lnTo>
                  <a:pt x="242859" y="473690"/>
                </a:lnTo>
                <a:lnTo>
                  <a:pt x="242859" y="508084"/>
                </a:lnTo>
                <a:lnTo>
                  <a:pt x="242859" y="539760"/>
                </a:lnTo>
                <a:lnTo>
                  <a:pt x="242859" y="931234"/>
                </a:lnTo>
                <a:lnTo>
                  <a:pt x="0" y="931234"/>
                </a:lnTo>
                <a:lnTo>
                  <a:pt x="0" y="0"/>
                </a:lnTo>
                <a:lnTo>
                  <a:pt x="379282" y="0"/>
                </a:lnTo>
                <a:lnTo>
                  <a:pt x="537124" y="694966"/>
                </a:lnTo>
                <a:lnTo>
                  <a:pt x="694966" y="0"/>
                </a:lnTo>
                <a:lnTo>
                  <a:pt x="1064692" y="0"/>
                </a:lnTo>
                <a:close/>
              </a:path>
            </a:pathLst>
          </a:custGeom>
          <a:ln w="506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963829" y="2291551"/>
            <a:ext cx="714375" cy="931544"/>
          </a:xfrm>
          <a:custGeom>
            <a:avLst/>
            <a:gdLst/>
            <a:ahLst/>
            <a:cxnLst/>
            <a:rect l="l" t="t" r="r" b="b"/>
            <a:pathLst>
              <a:path w="714375" h="931544">
                <a:moveTo>
                  <a:pt x="713749" y="742417"/>
                </a:moveTo>
                <a:lnTo>
                  <a:pt x="713749" y="931234"/>
                </a:lnTo>
                <a:lnTo>
                  <a:pt x="0" y="931234"/>
                </a:lnTo>
                <a:lnTo>
                  <a:pt x="0" y="0"/>
                </a:lnTo>
                <a:lnTo>
                  <a:pt x="700238" y="0"/>
                </a:lnTo>
                <a:lnTo>
                  <a:pt x="700238" y="188817"/>
                </a:lnTo>
                <a:lnTo>
                  <a:pt x="242859" y="188817"/>
                </a:lnTo>
                <a:lnTo>
                  <a:pt x="242859" y="369725"/>
                </a:lnTo>
                <a:lnTo>
                  <a:pt x="673547" y="369725"/>
                </a:lnTo>
                <a:lnTo>
                  <a:pt x="673547" y="558872"/>
                </a:lnTo>
                <a:lnTo>
                  <a:pt x="242859" y="558872"/>
                </a:lnTo>
                <a:lnTo>
                  <a:pt x="242859" y="742417"/>
                </a:lnTo>
                <a:lnTo>
                  <a:pt x="713749" y="742417"/>
                </a:lnTo>
                <a:close/>
              </a:path>
            </a:pathLst>
          </a:custGeom>
          <a:ln w="506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288006" y="1860355"/>
            <a:ext cx="6443345" cy="164528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600" spc="-1795"/>
              <a:t>I</a:t>
            </a:r>
            <a:r>
              <a:rPr dirty="0" sz="10600" spc="265"/>
              <a:t>N</a:t>
            </a:r>
            <a:r>
              <a:rPr dirty="0" sz="10600" spc="370"/>
              <a:t>F</a:t>
            </a:r>
            <a:r>
              <a:rPr dirty="0" sz="10600" spc="204"/>
              <a:t>O</a:t>
            </a:r>
            <a:r>
              <a:rPr dirty="0" sz="10600" spc="-455"/>
              <a:t>R</a:t>
            </a:r>
            <a:r>
              <a:rPr dirty="0" sz="10600" spc="335"/>
              <a:t>M</a:t>
            </a:r>
            <a:r>
              <a:rPr dirty="0" sz="10600" spc="265"/>
              <a:t>E</a:t>
            </a:r>
            <a:endParaRPr sz="10600"/>
          </a:p>
        </p:txBody>
      </p:sp>
      <p:sp>
        <p:nvSpPr>
          <p:cNvPr id="24" name="object 24"/>
          <p:cNvSpPr/>
          <p:nvPr/>
        </p:nvSpPr>
        <p:spPr>
          <a:xfrm>
            <a:off x="2849745" y="3618308"/>
            <a:ext cx="3143885" cy="969644"/>
          </a:xfrm>
          <a:custGeom>
            <a:avLst/>
            <a:gdLst/>
            <a:ahLst/>
            <a:cxnLst/>
            <a:rect l="l" t="t" r="r" b="b"/>
            <a:pathLst>
              <a:path w="3143885" h="969645">
                <a:moveTo>
                  <a:pt x="626425" y="708806"/>
                </a:moveTo>
                <a:lnTo>
                  <a:pt x="336114" y="708806"/>
                </a:lnTo>
                <a:lnTo>
                  <a:pt x="258017" y="950347"/>
                </a:lnTo>
                <a:lnTo>
                  <a:pt x="0" y="950347"/>
                </a:lnTo>
                <a:lnTo>
                  <a:pt x="336114" y="19112"/>
                </a:lnTo>
                <a:lnTo>
                  <a:pt x="633015" y="19112"/>
                </a:lnTo>
                <a:lnTo>
                  <a:pt x="969130" y="950347"/>
                </a:lnTo>
                <a:lnTo>
                  <a:pt x="704522" y="950347"/>
                </a:lnTo>
                <a:lnTo>
                  <a:pt x="626425" y="708806"/>
                </a:lnTo>
                <a:close/>
              </a:path>
              <a:path w="3143885" h="969645">
                <a:moveTo>
                  <a:pt x="482093" y="233632"/>
                </a:moveTo>
                <a:lnTo>
                  <a:pt x="395758" y="519659"/>
                </a:lnTo>
                <a:lnTo>
                  <a:pt x="568428" y="519659"/>
                </a:lnTo>
                <a:lnTo>
                  <a:pt x="482093" y="233632"/>
                </a:lnTo>
                <a:close/>
              </a:path>
              <a:path w="3143885" h="969645">
                <a:moveTo>
                  <a:pt x="1482079" y="0"/>
                </a:moveTo>
                <a:lnTo>
                  <a:pt x="1533709" y="1739"/>
                </a:lnTo>
                <a:lnTo>
                  <a:pt x="1581832" y="6959"/>
                </a:lnTo>
                <a:lnTo>
                  <a:pt x="1626450" y="15658"/>
                </a:lnTo>
                <a:lnTo>
                  <a:pt x="1667561" y="27838"/>
                </a:lnTo>
                <a:lnTo>
                  <a:pt x="1705167" y="43497"/>
                </a:lnTo>
                <a:lnTo>
                  <a:pt x="1747593" y="66975"/>
                </a:lnTo>
                <a:lnTo>
                  <a:pt x="1784911" y="94243"/>
                </a:lnTo>
                <a:lnTo>
                  <a:pt x="1817122" y="125301"/>
                </a:lnTo>
                <a:lnTo>
                  <a:pt x="1844226" y="160148"/>
                </a:lnTo>
                <a:lnTo>
                  <a:pt x="1866448" y="198043"/>
                </a:lnTo>
                <a:lnTo>
                  <a:pt x="1883686" y="238245"/>
                </a:lnTo>
                <a:lnTo>
                  <a:pt x="1895940" y="280754"/>
                </a:lnTo>
                <a:lnTo>
                  <a:pt x="1903211" y="325569"/>
                </a:lnTo>
                <a:lnTo>
                  <a:pt x="1904529" y="339080"/>
                </a:lnTo>
                <a:lnTo>
                  <a:pt x="1661670" y="339080"/>
                </a:lnTo>
                <a:lnTo>
                  <a:pt x="1658704" y="325569"/>
                </a:lnTo>
                <a:lnTo>
                  <a:pt x="1642043" y="272542"/>
                </a:lnTo>
                <a:lnTo>
                  <a:pt x="1615787" y="231299"/>
                </a:lnTo>
                <a:lnTo>
                  <a:pt x="1579934" y="201840"/>
                </a:lnTo>
                <a:lnTo>
                  <a:pt x="1534486" y="184164"/>
                </a:lnTo>
                <a:lnTo>
                  <a:pt x="1479443" y="178272"/>
                </a:lnTo>
                <a:lnTo>
                  <a:pt x="1437984" y="182885"/>
                </a:lnTo>
                <a:lnTo>
                  <a:pt x="1399945" y="196725"/>
                </a:lnTo>
                <a:lnTo>
                  <a:pt x="1365324" y="219792"/>
                </a:lnTo>
                <a:lnTo>
                  <a:pt x="1334123" y="252085"/>
                </a:lnTo>
                <a:lnTo>
                  <a:pt x="1313007" y="284577"/>
                </a:lnTo>
                <a:lnTo>
                  <a:pt x="1296583" y="323263"/>
                </a:lnTo>
                <a:lnTo>
                  <a:pt x="1284852" y="368144"/>
                </a:lnTo>
                <a:lnTo>
                  <a:pt x="1277814" y="419220"/>
                </a:lnTo>
                <a:lnTo>
                  <a:pt x="1275467" y="476491"/>
                </a:lnTo>
                <a:lnTo>
                  <a:pt x="1277280" y="532263"/>
                </a:lnTo>
                <a:lnTo>
                  <a:pt x="1282717" y="581939"/>
                </a:lnTo>
                <a:lnTo>
                  <a:pt x="1291779" y="625518"/>
                </a:lnTo>
                <a:lnTo>
                  <a:pt x="1304465" y="663002"/>
                </a:lnTo>
                <a:lnTo>
                  <a:pt x="1337830" y="721904"/>
                </a:lnTo>
                <a:lnTo>
                  <a:pt x="1379926" y="761530"/>
                </a:lnTo>
                <a:lnTo>
                  <a:pt x="1428531" y="783772"/>
                </a:lnTo>
                <a:lnTo>
                  <a:pt x="1480761" y="791187"/>
                </a:lnTo>
                <a:lnTo>
                  <a:pt x="1514825" y="788571"/>
                </a:lnTo>
                <a:lnTo>
                  <a:pt x="1572822" y="767646"/>
                </a:lnTo>
                <a:lnTo>
                  <a:pt x="1617143" y="726209"/>
                </a:lnTo>
                <a:lnTo>
                  <a:pt x="1646800" y="666730"/>
                </a:lnTo>
                <a:lnTo>
                  <a:pt x="1658704" y="616868"/>
                </a:lnTo>
                <a:lnTo>
                  <a:pt x="1901892" y="616868"/>
                </a:lnTo>
                <a:lnTo>
                  <a:pt x="1892233" y="684133"/>
                </a:lnTo>
                <a:lnTo>
                  <a:pt x="1878085" y="733355"/>
                </a:lnTo>
                <a:lnTo>
                  <a:pt x="1858128" y="778047"/>
                </a:lnTo>
                <a:lnTo>
                  <a:pt x="1832363" y="818208"/>
                </a:lnTo>
                <a:lnTo>
                  <a:pt x="1801491" y="853590"/>
                </a:lnTo>
                <a:lnTo>
                  <a:pt x="1766211" y="884277"/>
                </a:lnTo>
                <a:lnTo>
                  <a:pt x="1726524" y="910268"/>
                </a:lnTo>
                <a:lnTo>
                  <a:pt x="1682430" y="931564"/>
                </a:lnTo>
                <a:lnTo>
                  <a:pt x="1634710" y="947999"/>
                </a:lnTo>
                <a:lnTo>
                  <a:pt x="1583820" y="959738"/>
                </a:lnTo>
                <a:lnTo>
                  <a:pt x="1529757" y="966782"/>
                </a:lnTo>
                <a:lnTo>
                  <a:pt x="1472523" y="969130"/>
                </a:lnTo>
                <a:lnTo>
                  <a:pt x="1423700" y="967008"/>
                </a:lnTo>
                <a:lnTo>
                  <a:pt x="1376618" y="960641"/>
                </a:lnTo>
                <a:lnTo>
                  <a:pt x="1331276" y="950030"/>
                </a:lnTo>
                <a:lnTo>
                  <a:pt x="1287673" y="935175"/>
                </a:lnTo>
                <a:lnTo>
                  <a:pt x="1245810" y="916076"/>
                </a:lnTo>
                <a:lnTo>
                  <a:pt x="1206478" y="892601"/>
                </a:lnTo>
                <a:lnTo>
                  <a:pt x="1170468" y="864881"/>
                </a:lnTo>
                <a:lnTo>
                  <a:pt x="1137779" y="832918"/>
                </a:lnTo>
                <a:lnTo>
                  <a:pt x="1108412" y="796710"/>
                </a:lnTo>
                <a:lnTo>
                  <a:pt x="1082366" y="756257"/>
                </a:lnTo>
                <a:lnTo>
                  <a:pt x="1060539" y="711495"/>
                </a:lnTo>
                <a:lnTo>
                  <a:pt x="1043562" y="662620"/>
                </a:lnTo>
                <a:lnTo>
                  <a:pt x="1031435" y="609632"/>
                </a:lnTo>
                <a:lnTo>
                  <a:pt x="1024159" y="552532"/>
                </a:lnTo>
                <a:lnTo>
                  <a:pt x="1021734" y="491320"/>
                </a:lnTo>
                <a:lnTo>
                  <a:pt x="1023473" y="438843"/>
                </a:lnTo>
                <a:lnTo>
                  <a:pt x="1028690" y="389277"/>
                </a:lnTo>
                <a:lnTo>
                  <a:pt x="1037386" y="342622"/>
                </a:lnTo>
                <a:lnTo>
                  <a:pt x="1049560" y="298878"/>
                </a:lnTo>
                <a:lnTo>
                  <a:pt x="1065213" y="258044"/>
                </a:lnTo>
                <a:lnTo>
                  <a:pt x="1084343" y="220122"/>
                </a:lnTo>
                <a:lnTo>
                  <a:pt x="1111180" y="178522"/>
                </a:lnTo>
                <a:lnTo>
                  <a:pt x="1141338" y="141247"/>
                </a:lnTo>
                <a:lnTo>
                  <a:pt x="1174818" y="108294"/>
                </a:lnTo>
                <a:lnTo>
                  <a:pt x="1211619" y="79665"/>
                </a:lnTo>
                <a:lnTo>
                  <a:pt x="1251742" y="55360"/>
                </a:lnTo>
                <a:lnTo>
                  <a:pt x="1294488" y="35430"/>
                </a:lnTo>
                <a:lnTo>
                  <a:pt x="1338894" y="19929"/>
                </a:lnTo>
                <a:lnTo>
                  <a:pt x="1384962" y="8857"/>
                </a:lnTo>
                <a:lnTo>
                  <a:pt x="1432690" y="2214"/>
                </a:lnTo>
                <a:lnTo>
                  <a:pt x="1482079" y="0"/>
                </a:lnTo>
                <a:close/>
              </a:path>
              <a:path w="3143885" h="969645">
                <a:moveTo>
                  <a:pt x="2806179" y="207929"/>
                </a:moveTo>
                <a:lnTo>
                  <a:pt x="2503676" y="207929"/>
                </a:lnTo>
                <a:lnTo>
                  <a:pt x="2503676" y="950347"/>
                </a:lnTo>
                <a:lnTo>
                  <a:pt x="2260817" y="950347"/>
                </a:lnTo>
                <a:lnTo>
                  <a:pt x="2260817" y="207929"/>
                </a:lnTo>
                <a:lnTo>
                  <a:pt x="1958314" y="207929"/>
                </a:lnTo>
                <a:lnTo>
                  <a:pt x="1958314" y="19112"/>
                </a:lnTo>
                <a:lnTo>
                  <a:pt x="2806179" y="19112"/>
                </a:lnTo>
                <a:lnTo>
                  <a:pt x="2806179" y="207929"/>
                </a:lnTo>
                <a:close/>
              </a:path>
              <a:path w="3143885" h="969645">
                <a:moveTo>
                  <a:pt x="3143434" y="950347"/>
                </a:moveTo>
                <a:lnTo>
                  <a:pt x="2900575" y="950347"/>
                </a:lnTo>
                <a:lnTo>
                  <a:pt x="2900575" y="19112"/>
                </a:lnTo>
                <a:lnTo>
                  <a:pt x="3143434" y="19112"/>
                </a:lnTo>
                <a:lnTo>
                  <a:pt x="3143434" y="950347"/>
                </a:lnTo>
                <a:close/>
              </a:path>
            </a:pathLst>
          </a:custGeom>
          <a:ln w="506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109185" y="3637421"/>
            <a:ext cx="969644" cy="931544"/>
          </a:xfrm>
          <a:custGeom>
            <a:avLst/>
            <a:gdLst/>
            <a:ahLst/>
            <a:cxnLst/>
            <a:rect l="l" t="t" r="r" b="b"/>
            <a:pathLst>
              <a:path w="969645" h="931545">
                <a:moveTo>
                  <a:pt x="633015" y="931234"/>
                </a:moveTo>
                <a:lnTo>
                  <a:pt x="336114" y="931234"/>
                </a:lnTo>
                <a:lnTo>
                  <a:pt x="0" y="0"/>
                </a:lnTo>
                <a:lnTo>
                  <a:pt x="264607" y="0"/>
                </a:lnTo>
                <a:lnTo>
                  <a:pt x="487366" y="743735"/>
                </a:lnTo>
                <a:lnTo>
                  <a:pt x="711442" y="0"/>
                </a:lnTo>
                <a:lnTo>
                  <a:pt x="969130" y="0"/>
                </a:lnTo>
                <a:lnTo>
                  <a:pt x="633015" y="931234"/>
                </a:lnTo>
                <a:close/>
              </a:path>
            </a:pathLst>
          </a:custGeom>
          <a:ln w="506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175520" y="3637421"/>
            <a:ext cx="243204" cy="931544"/>
          </a:xfrm>
          <a:custGeom>
            <a:avLst/>
            <a:gdLst/>
            <a:ahLst/>
            <a:cxnLst/>
            <a:rect l="l" t="t" r="r" b="b"/>
            <a:pathLst>
              <a:path w="243204" h="931545">
                <a:moveTo>
                  <a:pt x="242859" y="931234"/>
                </a:moveTo>
                <a:lnTo>
                  <a:pt x="0" y="931234"/>
                </a:lnTo>
                <a:lnTo>
                  <a:pt x="0" y="0"/>
                </a:lnTo>
                <a:lnTo>
                  <a:pt x="242859" y="0"/>
                </a:lnTo>
                <a:lnTo>
                  <a:pt x="242859" y="931234"/>
                </a:lnTo>
                <a:close/>
              </a:path>
            </a:pathLst>
          </a:custGeom>
          <a:ln w="506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599302" y="3637421"/>
            <a:ext cx="2830195" cy="931544"/>
          </a:xfrm>
          <a:custGeom>
            <a:avLst/>
            <a:gdLst/>
            <a:ahLst/>
            <a:cxnLst/>
            <a:rect l="l" t="t" r="r" b="b"/>
            <a:pathLst>
              <a:path w="2830195" h="931545">
                <a:moveTo>
                  <a:pt x="470889" y="5272"/>
                </a:moveTo>
                <a:lnTo>
                  <a:pt x="523778" y="13737"/>
                </a:lnTo>
                <a:lnTo>
                  <a:pt x="574360" y="26938"/>
                </a:lnTo>
                <a:lnTo>
                  <a:pt x="622635" y="44877"/>
                </a:lnTo>
                <a:lnTo>
                  <a:pt x="668604" y="67552"/>
                </a:lnTo>
                <a:lnTo>
                  <a:pt x="711277" y="95273"/>
                </a:lnTo>
                <a:lnTo>
                  <a:pt x="749337" y="128679"/>
                </a:lnTo>
                <a:lnTo>
                  <a:pt x="782784" y="167768"/>
                </a:lnTo>
                <a:lnTo>
                  <a:pt x="811617" y="212542"/>
                </a:lnTo>
                <a:lnTo>
                  <a:pt x="830835" y="252652"/>
                </a:lnTo>
                <a:lnTo>
                  <a:pt x="845782" y="296795"/>
                </a:lnTo>
                <a:lnTo>
                  <a:pt x="856459" y="344972"/>
                </a:lnTo>
                <a:lnTo>
                  <a:pt x="862865" y="397181"/>
                </a:lnTo>
                <a:lnTo>
                  <a:pt x="865000" y="453425"/>
                </a:lnTo>
                <a:lnTo>
                  <a:pt x="862865" y="509892"/>
                </a:lnTo>
                <a:lnTo>
                  <a:pt x="856459" y="562774"/>
                </a:lnTo>
                <a:lnTo>
                  <a:pt x="845782" y="612071"/>
                </a:lnTo>
                <a:lnTo>
                  <a:pt x="830835" y="657782"/>
                </a:lnTo>
                <a:lnTo>
                  <a:pt x="811617" y="699909"/>
                </a:lnTo>
                <a:lnTo>
                  <a:pt x="782784" y="747422"/>
                </a:lnTo>
                <a:lnTo>
                  <a:pt x="749337" y="789457"/>
                </a:lnTo>
                <a:lnTo>
                  <a:pt x="711277" y="826013"/>
                </a:lnTo>
                <a:lnTo>
                  <a:pt x="668604" y="857092"/>
                </a:lnTo>
                <a:lnTo>
                  <a:pt x="622635" y="882650"/>
                </a:lnTo>
                <a:lnTo>
                  <a:pt x="574360" y="902648"/>
                </a:lnTo>
                <a:lnTo>
                  <a:pt x="523778" y="917086"/>
                </a:lnTo>
                <a:lnTo>
                  <a:pt x="470889" y="925962"/>
                </a:lnTo>
                <a:lnTo>
                  <a:pt x="425168" y="930040"/>
                </a:lnTo>
                <a:lnTo>
                  <a:pt x="386202" y="931070"/>
                </a:lnTo>
                <a:lnTo>
                  <a:pt x="352261" y="931234"/>
                </a:lnTo>
                <a:lnTo>
                  <a:pt x="0" y="931234"/>
                </a:lnTo>
                <a:lnTo>
                  <a:pt x="0" y="0"/>
                </a:lnTo>
                <a:lnTo>
                  <a:pt x="352261" y="0"/>
                </a:lnTo>
                <a:lnTo>
                  <a:pt x="400454" y="370"/>
                </a:lnTo>
                <a:lnTo>
                  <a:pt x="438926" y="2141"/>
                </a:lnTo>
                <a:lnTo>
                  <a:pt x="470889" y="5272"/>
                </a:lnTo>
                <a:close/>
              </a:path>
              <a:path w="2830195" h="931545">
                <a:moveTo>
                  <a:pt x="406302" y="739452"/>
                </a:moveTo>
                <a:lnTo>
                  <a:pt x="449923" y="731316"/>
                </a:lnTo>
                <a:lnTo>
                  <a:pt x="489178" y="714820"/>
                </a:lnTo>
                <a:lnTo>
                  <a:pt x="524066" y="689961"/>
                </a:lnTo>
                <a:lnTo>
                  <a:pt x="554588" y="656741"/>
                </a:lnTo>
                <a:lnTo>
                  <a:pt x="579385" y="616107"/>
                </a:lnTo>
                <a:lnTo>
                  <a:pt x="597097" y="569335"/>
                </a:lnTo>
                <a:lnTo>
                  <a:pt x="607724" y="516426"/>
                </a:lnTo>
                <a:lnTo>
                  <a:pt x="611267" y="457379"/>
                </a:lnTo>
                <a:lnTo>
                  <a:pt x="607724" y="398868"/>
                </a:lnTo>
                <a:lnTo>
                  <a:pt x="597097" y="347565"/>
                </a:lnTo>
                <a:lnTo>
                  <a:pt x="579385" y="303471"/>
                </a:lnTo>
                <a:lnTo>
                  <a:pt x="554588" y="266585"/>
                </a:lnTo>
                <a:lnTo>
                  <a:pt x="524066" y="236804"/>
                </a:lnTo>
                <a:lnTo>
                  <a:pt x="489178" y="214355"/>
                </a:lnTo>
                <a:lnTo>
                  <a:pt x="449923" y="199238"/>
                </a:lnTo>
                <a:lnTo>
                  <a:pt x="406302" y="191453"/>
                </a:lnTo>
                <a:lnTo>
                  <a:pt x="364124" y="188817"/>
                </a:lnTo>
                <a:lnTo>
                  <a:pt x="354217" y="188817"/>
                </a:lnTo>
                <a:lnTo>
                  <a:pt x="343281" y="188817"/>
                </a:lnTo>
                <a:lnTo>
                  <a:pt x="331315" y="188817"/>
                </a:lnTo>
                <a:lnTo>
                  <a:pt x="318320" y="188817"/>
                </a:lnTo>
                <a:lnTo>
                  <a:pt x="242859" y="188817"/>
                </a:lnTo>
                <a:lnTo>
                  <a:pt x="242859" y="742417"/>
                </a:lnTo>
                <a:lnTo>
                  <a:pt x="318320" y="742417"/>
                </a:lnTo>
                <a:lnTo>
                  <a:pt x="331315" y="742376"/>
                </a:lnTo>
                <a:lnTo>
                  <a:pt x="373927" y="741243"/>
                </a:lnTo>
                <a:lnTo>
                  <a:pt x="395016" y="740090"/>
                </a:lnTo>
                <a:lnTo>
                  <a:pt x="406302" y="739452"/>
                </a:lnTo>
                <a:close/>
              </a:path>
              <a:path w="2830195" h="931545">
                <a:moveTo>
                  <a:pt x="1534479" y="689693"/>
                </a:moveTo>
                <a:lnTo>
                  <a:pt x="1244168" y="689693"/>
                </a:lnTo>
                <a:lnTo>
                  <a:pt x="1166072" y="931234"/>
                </a:lnTo>
                <a:lnTo>
                  <a:pt x="908054" y="931234"/>
                </a:lnTo>
                <a:lnTo>
                  <a:pt x="1244168" y="0"/>
                </a:lnTo>
                <a:lnTo>
                  <a:pt x="1541070" y="0"/>
                </a:lnTo>
                <a:lnTo>
                  <a:pt x="1877184" y="931234"/>
                </a:lnTo>
                <a:lnTo>
                  <a:pt x="1612577" y="931234"/>
                </a:lnTo>
                <a:lnTo>
                  <a:pt x="1534479" y="689693"/>
                </a:lnTo>
                <a:close/>
              </a:path>
              <a:path w="2830195" h="931545">
                <a:moveTo>
                  <a:pt x="1390148" y="214520"/>
                </a:moveTo>
                <a:lnTo>
                  <a:pt x="1303812" y="500547"/>
                </a:lnTo>
                <a:lnTo>
                  <a:pt x="1476483" y="500547"/>
                </a:lnTo>
                <a:lnTo>
                  <a:pt x="1390148" y="214520"/>
                </a:lnTo>
                <a:close/>
              </a:path>
              <a:path w="2830195" h="931545">
                <a:moveTo>
                  <a:pt x="2435937" y="5272"/>
                </a:moveTo>
                <a:lnTo>
                  <a:pt x="2488826" y="13737"/>
                </a:lnTo>
                <a:lnTo>
                  <a:pt x="2539408" y="26938"/>
                </a:lnTo>
                <a:lnTo>
                  <a:pt x="2587683" y="44877"/>
                </a:lnTo>
                <a:lnTo>
                  <a:pt x="2633651" y="67552"/>
                </a:lnTo>
                <a:lnTo>
                  <a:pt x="2676325" y="95273"/>
                </a:lnTo>
                <a:lnTo>
                  <a:pt x="2714385" y="128679"/>
                </a:lnTo>
                <a:lnTo>
                  <a:pt x="2747832" y="167768"/>
                </a:lnTo>
                <a:lnTo>
                  <a:pt x="2776665" y="212542"/>
                </a:lnTo>
                <a:lnTo>
                  <a:pt x="2795883" y="252652"/>
                </a:lnTo>
                <a:lnTo>
                  <a:pt x="2810830" y="296795"/>
                </a:lnTo>
                <a:lnTo>
                  <a:pt x="2821507" y="344972"/>
                </a:lnTo>
                <a:lnTo>
                  <a:pt x="2827912" y="397181"/>
                </a:lnTo>
                <a:lnTo>
                  <a:pt x="2830048" y="453425"/>
                </a:lnTo>
                <a:lnTo>
                  <a:pt x="2827912" y="509892"/>
                </a:lnTo>
                <a:lnTo>
                  <a:pt x="2821507" y="562774"/>
                </a:lnTo>
                <a:lnTo>
                  <a:pt x="2810830" y="612071"/>
                </a:lnTo>
                <a:lnTo>
                  <a:pt x="2795883" y="657782"/>
                </a:lnTo>
                <a:lnTo>
                  <a:pt x="2776665" y="699909"/>
                </a:lnTo>
                <a:lnTo>
                  <a:pt x="2747832" y="747422"/>
                </a:lnTo>
                <a:lnTo>
                  <a:pt x="2714385" y="789457"/>
                </a:lnTo>
                <a:lnTo>
                  <a:pt x="2676325" y="826013"/>
                </a:lnTo>
                <a:lnTo>
                  <a:pt x="2633651" y="857092"/>
                </a:lnTo>
                <a:lnTo>
                  <a:pt x="2587683" y="882650"/>
                </a:lnTo>
                <a:lnTo>
                  <a:pt x="2539408" y="902648"/>
                </a:lnTo>
                <a:lnTo>
                  <a:pt x="2488826" y="917086"/>
                </a:lnTo>
                <a:lnTo>
                  <a:pt x="2435937" y="925962"/>
                </a:lnTo>
                <a:lnTo>
                  <a:pt x="2390216" y="930040"/>
                </a:lnTo>
                <a:lnTo>
                  <a:pt x="2351250" y="931070"/>
                </a:lnTo>
                <a:lnTo>
                  <a:pt x="2317309" y="931234"/>
                </a:lnTo>
                <a:lnTo>
                  <a:pt x="1965047" y="931234"/>
                </a:lnTo>
                <a:lnTo>
                  <a:pt x="1965047" y="0"/>
                </a:lnTo>
                <a:lnTo>
                  <a:pt x="2317309" y="0"/>
                </a:lnTo>
                <a:lnTo>
                  <a:pt x="2365502" y="370"/>
                </a:lnTo>
                <a:lnTo>
                  <a:pt x="2403973" y="2141"/>
                </a:lnTo>
                <a:lnTo>
                  <a:pt x="2435937" y="5272"/>
                </a:lnTo>
                <a:close/>
              </a:path>
              <a:path w="2830195" h="931545">
                <a:moveTo>
                  <a:pt x="2371350" y="739452"/>
                </a:moveTo>
                <a:lnTo>
                  <a:pt x="2414971" y="731316"/>
                </a:lnTo>
                <a:lnTo>
                  <a:pt x="2454226" y="714820"/>
                </a:lnTo>
                <a:lnTo>
                  <a:pt x="2489114" y="689961"/>
                </a:lnTo>
                <a:lnTo>
                  <a:pt x="2519636" y="656741"/>
                </a:lnTo>
                <a:lnTo>
                  <a:pt x="2544433" y="616107"/>
                </a:lnTo>
                <a:lnTo>
                  <a:pt x="2562145" y="569335"/>
                </a:lnTo>
                <a:lnTo>
                  <a:pt x="2572772" y="516426"/>
                </a:lnTo>
                <a:lnTo>
                  <a:pt x="2576315" y="457379"/>
                </a:lnTo>
                <a:lnTo>
                  <a:pt x="2572772" y="398868"/>
                </a:lnTo>
                <a:lnTo>
                  <a:pt x="2562145" y="347565"/>
                </a:lnTo>
                <a:lnTo>
                  <a:pt x="2544433" y="303471"/>
                </a:lnTo>
                <a:lnTo>
                  <a:pt x="2519636" y="266585"/>
                </a:lnTo>
                <a:lnTo>
                  <a:pt x="2489114" y="236804"/>
                </a:lnTo>
                <a:lnTo>
                  <a:pt x="2454226" y="214355"/>
                </a:lnTo>
                <a:lnTo>
                  <a:pt x="2414971" y="199238"/>
                </a:lnTo>
                <a:lnTo>
                  <a:pt x="2371350" y="191453"/>
                </a:lnTo>
                <a:lnTo>
                  <a:pt x="2329172" y="188817"/>
                </a:lnTo>
                <a:lnTo>
                  <a:pt x="2319265" y="188817"/>
                </a:lnTo>
                <a:lnTo>
                  <a:pt x="2308329" y="188817"/>
                </a:lnTo>
                <a:lnTo>
                  <a:pt x="2296363" y="188817"/>
                </a:lnTo>
                <a:lnTo>
                  <a:pt x="2283368" y="188817"/>
                </a:lnTo>
                <a:lnTo>
                  <a:pt x="2207906" y="188817"/>
                </a:lnTo>
                <a:lnTo>
                  <a:pt x="2207906" y="742417"/>
                </a:lnTo>
                <a:lnTo>
                  <a:pt x="2283368" y="742417"/>
                </a:lnTo>
                <a:lnTo>
                  <a:pt x="2296363" y="742376"/>
                </a:lnTo>
                <a:lnTo>
                  <a:pt x="2338975" y="741243"/>
                </a:lnTo>
                <a:lnTo>
                  <a:pt x="2360064" y="740090"/>
                </a:lnTo>
                <a:lnTo>
                  <a:pt x="2371350" y="739452"/>
                </a:lnTo>
                <a:close/>
              </a:path>
            </a:pathLst>
          </a:custGeom>
          <a:ln w="506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575214" y="3618308"/>
            <a:ext cx="1576705" cy="969644"/>
          </a:xfrm>
          <a:custGeom>
            <a:avLst/>
            <a:gdLst/>
            <a:ahLst/>
            <a:cxnLst/>
            <a:rect l="l" t="t" r="r" b="b"/>
            <a:pathLst>
              <a:path w="1576704" h="969645">
                <a:moveTo>
                  <a:pt x="713749" y="761530"/>
                </a:moveTo>
                <a:lnTo>
                  <a:pt x="713749" y="950347"/>
                </a:lnTo>
                <a:lnTo>
                  <a:pt x="0" y="950347"/>
                </a:lnTo>
                <a:lnTo>
                  <a:pt x="0" y="19112"/>
                </a:lnTo>
                <a:lnTo>
                  <a:pt x="700238" y="19112"/>
                </a:lnTo>
                <a:lnTo>
                  <a:pt x="700238" y="207929"/>
                </a:lnTo>
                <a:lnTo>
                  <a:pt x="242859" y="207929"/>
                </a:lnTo>
                <a:lnTo>
                  <a:pt x="242859" y="388838"/>
                </a:lnTo>
                <a:lnTo>
                  <a:pt x="673547" y="388838"/>
                </a:lnTo>
                <a:lnTo>
                  <a:pt x="673547" y="577985"/>
                </a:lnTo>
                <a:lnTo>
                  <a:pt x="242859" y="577985"/>
                </a:lnTo>
                <a:lnTo>
                  <a:pt x="242859" y="761530"/>
                </a:lnTo>
                <a:lnTo>
                  <a:pt x="713749" y="761530"/>
                </a:lnTo>
                <a:close/>
              </a:path>
              <a:path w="1576704" h="969645">
                <a:moveTo>
                  <a:pt x="1188966" y="0"/>
                </a:moveTo>
                <a:lnTo>
                  <a:pt x="1247580" y="2533"/>
                </a:lnTo>
                <a:lnTo>
                  <a:pt x="1300510" y="10132"/>
                </a:lnTo>
                <a:lnTo>
                  <a:pt x="1347755" y="22798"/>
                </a:lnTo>
                <a:lnTo>
                  <a:pt x="1389316" y="40531"/>
                </a:lnTo>
                <a:lnTo>
                  <a:pt x="1425852" y="62609"/>
                </a:lnTo>
                <a:lnTo>
                  <a:pt x="1457693" y="88312"/>
                </a:lnTo>
                <a:lnTo>
                  <a:pt x="1484837" y="117639"/>
                </a:lnTo>
                <a:lnTo>
                  <a:pt x="1507286" y="150592"/>
                </a:lnTo>
                <a:lnTo>
                  <a:pt x="1525616" y="186407"/>
                </a:lnTo>
                <a:lnTo>
                  <a:pt x="1540074" y="224323"/>
                </a:lnTo>
                <a:lnTo>
                  <a:pt x="1550660" y="264340"/>
                </a:lnTo>
                <a:lnTo>
                  <a:pt x="1557374" y="306457"/>
                </a:lnTo>
                <a:lnTo>
                  <a:pt x="1314514" y="306457"/>
                </a:lnTo>
                <a:lnTo>
                  <a:pt x="1308933" y="278900"/>
                </a:lnTo>
                <a:lnTo>
                  <a:pt x="1300427" y="254227"/>
                </a:lnTo>
                <a:lnTo>
                  <a:pt x="1274642" y="213531"/>
                </a:lnTo>
                <a:lnTo>
                  <a:pt x="1236088" y="187087"/>
                </a:lnTo>
                <a:lnTo>
                  <a:pt x="1183693" y="178272"/>
                </a:lnTo>
                <a:lnTo>
                  <a:pt x="1163778" y="179549"/>
                </a:lnTo>
                <a:lnTo>
                  <a:pt x="1116141" y="198702"/>
                </a:lnTo>
                <a:lnTo>
                  <a:pt x="1092045" y="241829"/>
                </a:lnTo>
                <a:lnTo>
                  <a:pt x="1090438" y="261971"/>
                </a:lnTo>
                <a:lnTo>
                  <a:pt x="1093013" y="283349"/>
                </a:lnTo>
                <a:lnTo>
                  <a:pt x="1113608" y="320915"/>
                </a:lnTo>
                <a:lnTo>
                  <a:pt x="1156817" y="352034"/>
                </a:lnTo>
                <a:lnTo>
                  <a:pt x="1234749" y="380538"/>
                </a:lnTo>
                <a:lnTo>
                  <a:pt x="1287494" y="394110"/>
                </a:lnTo>
                <a:lnTo>
                  <a:pt x="1345582" y="410283"/>
                </a:lnTo>
                <a:lnTo>
                  <a:pt x="1396738" y="429541"/>
                </a:lnTo>
                <a:lnTo>
                  <a:pt x="1440960" y="451882"/>
                </a:lnTo>
                <a:lnTo>
                  <a:pt x="1478249" y="477308"/>
                </a:lnTo>
                <a:lnTo>
                  <a:pt x="1508604" y="505819"/>
                </a:lnTo>
                <a:lnTo>
                  <a:pt x="1538158" y="545279"/>
                </a:lnTo>
                <a:lnTo>
                  <a:pt x="1559268" y="588859"/>
                </a:lnTo>
                <a:lnTo>
                  <a:pt x="1571934" y="636558"/>
                </a:lnTo>
                <a:lnTo>
                  <a:pt x="1576156" y="688375"/>
                </a:lnTo>
                <a:lnTo>
                  <a:pt x="1572861" y="733067"/>
                </a:lnTo>
                <a:lnTo>
                  <a:pt x="1562975" y="773887"/>
                </a:lnTo>
                <a:lnTo>
                  <a:pt x="1546499" y="810835"/>
                </a:lnTo>
                <a:lnTo>
                  <a:pt x="1523433" y="843911"/>
                </a:lnTo>
                <a:lnTo>
                  <a:pt x="1495320" y="872991"/>
                </a:lnTo>
                <a:lnTo>
                  <a:pt x="1463377" y="898282"/>
                </a:lnTo>
                <a:lnTo>
                  <a:pt x="1427603" y="919783"/>
                </a:lnTo>
                <a:lnTo>
                  <a:pt x="1387998" y="937495"/>
                </a:lnTo>
                <a:lnTo>
                  <a:pt x="1345757" y="951335"/>
                </a:lnTo>
                <a:lnTo>
                  <a:pt x="1302075" y="961221"/>
                </a:lnTo>
                <a:lnTo>
                  <a:pt x="1256950" y="967153"/>
                </a:lnTo>
                <a:lnTo>
                  <a:pt x="1210385" y="969130"/>
                </a:lnTo>
                <a:lnTo>
                  <a:pt x="1153322" y="967088"/>
                </a:lnTo>
                <a:lnTo>
                  <a:pt x="1099884" y="960965"/>
                </a:lnTo>
                <a:lnTo>
                  <a:pt x="1050071" y="950759"/>
                </a:lnTo>
                <a:lnTo>
                  <a:pt x="1003883" y="936470"/>
                </a:lnTo>
                <a:lnTo>
                  <a:pt x="961320" y="918099"/>
                </a:lnTo>
                <a:lnTo>
                  <a:pt x="922381" y="895646"/>
                </a:lnTo>
                <a:lnTo>
                  <a:pt x="888046" y="868845"/>
                </a:lnTo>
                <a:lnTo>
                  <a:pt x="859296" y="837430"/>
                </a:lnTo>
                <a:lnTo>
                  <a:pt x="836128" y="801402"/>
                </a:lnTo>
                <a:lnTo>
                  <a:pt x="818544" y="760761"/>
                </a:lnTo>
                <a:lnTo>
                  <a:pt x="806544" y="715506"/>
                </a:lnTo>
                <a:lnTo>
                  <a:pt x="800128" y="665638"/>
                </a:lnTo>
                <a:lnTo>
                  <a:pt x="1043316" y="665638"/>
                </a:lnTo>
                <a:lnTo>
                  <a:pt x="1051451" y="696346"/>
                </a:lnTo>
                <a:lnTo>
                  <a:pt x="1063994" y="722563"/>
                </a:lnTo>
                <a:lnTo>
                  <a:pt x="1102301" y="761530"/>
                </a:lnTo>
                <a:lnTo>
                  <a:pt x="1151400" y="783772"/>
                </a:lnTo>
                <a:lnTo>
                  <a:pt x="1203795" y="791187"/>
                </a:lnTo>
                <a:lnTo>
                  <a:pt x="1228385" y="789663"/>
                </a:lnTo>
                <a:lnTo>
                  <a:pt x="1270894" y="777470"/>
                </a:lnTo>
                <a:lnTo>
                  <a:pt x="1303516" y="753786"/>
                </a:lnTo>
                <a:lnTo>
                  <a:pt x="1322423" y="704851"/>
                </a:lnTo>
                <a:lnTo>
                  <a:pt x="1320446" y="686954"/>
                </a:lnTo>
                <a:lnTo>
                  <a:pt x="1290788" y="637958"/>
                </a:lnTo>
                <a:lnTo>
                  <a:pt x="1245479" y="609784"/>
                </a:lnTo>
                <a:lnTo>
                  <a:pt x="1172819" y="585893"/>
                </a:lnTo>
                <a:lnTo>
                  <a:pt x="1121970" y="571888"/>
                </a:lnTo>
                <a:lnTo>
                  <a:pt x="1074868" y="556895"/>
                </a:lnTo>
                <a:lnTo>
                  <a:pt x="1031515" y="540913"/>
                </a:lnTo>
                <a:lnTo>
                  <a:pt x="991910" y="523943"/>
                </a:lnTo>
                <a:lnTo>
                  <a:pt x="956404" y="504933"/>
                </a:lnTo>
                <a:lnTo>
                  <a:pt x="898737" y="458635"/>
                </a:lnTo>
                <a:lnTo>
                  <a:pt x="859133" y="400433"/>
                </a:lnTo>
                <a:lnTo>
                  <a:pt x="839197" y="325137"/>
                </a:lnTo>
                <a:lnTo>
                  <a:pt x="836705" y="280754"/>
                </a:lnTo>
                <a:lnTo>
                  <a:pt x="839773" y="237380"/>
                </a:lnTo>
                <a:lnTo>
                  <a:pt x="848979" y="197549"/>
                </a:lnTo>
                <a:lnTo>
                  <a:pt x="864323" y="161260"/>
                </a:lnTo>
                <a:lnTo>
                  <a:pt x="885804" y="128514"/>
                </a:lnTo>
                <a:lnTo>
                  <a:pt x="912433" y="99207"/>
                </a:lnTo>
                <a:lnTo>
                  <a:pt x="942894" y="73566"/>
                </a:lnTo>
                <a:lnTo>
                  <a:pt x="977185" y="51591"/>
                </a:lnTo>
                <a:lnTo>
                  <a:pt x="1015307" y="33281"/>
                </a:lnTo>
                <a:lnTo>
                  <a:pt x="1056312" y="18721"/>
                </a:lnTo>
                <a:lnTo>
                  <a:pt x="1098923" y="8320"/>
                </a:lnTo>
                <a:lnTo>
                  <a:pt x="1143141" y="2080"/>
                </a:lnTo>
                <a:lnTo>
                  <a:pt x="1188966" y="0"/>
                </a:lnTo>
                <a:close/>
              </a:path>
            </a:pathLst>
          </a:custGeom>
          <a:ln w="506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2831773" y="3206225"/>
            <a:ext cx="9355455" cy="16452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0600" spc="-125" b="1">
                <a:latin typeface="Tahoma"/>
                <a:cs typeface="Tahoma"/>
              </a:rPr>
              <a:t>ACTIVIDADES</a:t>
            </a:r>
            <a:endParaRPr sz="106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65427" y="8586134"/>
            <a:ext cx="9137650" cy="1054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8400"/>
              </a:lnSpc>
              <a:spcBef>
                <a:spcPts val="95"/>
              </a:spcBef>
              <a:tabLst>
                <a:tab pos="243840" algn="l"/>
                <a:tab pos="350520" algn="l"/>
                <a:tab pos="586740" algn="l"/>
                <a:tab pos="697865" algn="l"/>
                <a:tab pos="929005" algn="l"/>
                <a:tab pos="1076960" algn="l"/>
                <a:tab pos="1276350" algn="l"/>
                <a:tab pos="1308100" algn="l"/>
                <a:tab pos="1618615" algn="l"/>
                <a:tab pos="1849755" algn="l"/>
                <a:tab pos="2197100" algn="l"/>
                <a:tab pos="2759710" algn="l"/>
                <a:tab pos="3070225" algn="l"/>
                <a:tab pos="3410585" algn="l"/>
                <a:tab pos="3641725" algn="l"/>
                <a:tab pos="3949700" algn="l"/>
                <a:tab pos="4180840" algn="l"/>
                <a:tab pos="4519295" algn="l"/>
                <a:tab pos="4750435" algn="l"/>
                <a:tab pos="5293360" algn="l"/>
                <a:tab pos="5634355" algn="l"/>
                <a:tab pos="6164580" algn="l"/>
                <a:tab pos="6475095" algn="l"/>
                <a:tab pos="6815455" algn="l"/>
                <a:tab pos="7149465" algn="l"/>
                <a:tab pos="7487284" algn="l"/>
                <a:tab pos="7810500" algn="l"/>
                <a:tab pos="8148955" algn="l"/>
                <a:tab pos="8380095" algn="l"/>
                <a:tab pos="8727440" algn="l"/>
                <a:tab pos="9070340" algn="l"/>
              </a:tabLst>
            </a:pPr>
            <a:r>
              <a:rPr dirty="0" sz="1900" spc="204">
                <a:latin typeface="Tahoma"/>
                <a:cs typeface="Tahoma"/>
              </a:rPr>
              <a:t>C</a:t>
            </a:r>
            <a:r>
              <a:rPr dirty="0" sz="1900" spc="204">
                <a:latin typeface="Tahoma"/>
                <a:cs typeface="Tahoma"/>
              </a:rPr>
              <a:t>		</a:t>
            </a:r>
            <a:r>
              <a:rPr dirty="0" sz="1900" spc="75">
                <a:latin typeface="Tahoma"/>
                <a:cs typeface="Tahoma"/>
              </a:rPr>
              <a:t>O</a:t>
            </a:r>
            <a:r>
              <a:rPr dirty="0" sz="1900" spc="75">
                <a:latin typeface="Tahoma"/>
                <a:cs typeface="Tahoma"/>
              </a:rPr>
              <a:t>		</a:t>
            </a:r>
            <a:r>
              <a:rPr dirty="0" sz="1900" spc="204">
                <a:latin typeface="Tahoma"/>
                <a:cs typeface="Tahoma"/>
              </a:rPr>
              <a:t>M</a:t>
            </a:r>
            <a:r>
              <a:rPr dirty="0" sz="1900" spc="204">
                <a:latin typeface="Tahoma"/>
                <a:cs typeface="Tahoma"/>
              </a:rPr>
              <a:t>		</a:t>
            </a:r>
            <a:r>
              <a:rPr dirty="0" sz="1900" spc="-200">
                <a:latin typeface="Tahoma"/>
                <a:cs typeface="Tahoma"/>
              </a:rPr>
              <a:t>I</a:t>
            </a:r>
            <a:r>
              <a:rPr dirty="0" sz="1900" spc="-200">
                <a:latin typeface="Tahoma"/>
                <a:cs typeface="Tahoma"/>
              </a:rPr>
              <a:t>		</a:t>
            </a:r>
            <a:r>
              <a:rPr dirty="0" sz="1900" spc="70">
                <a:latin typeface="Tahoma"/>
                <a:cs typeface="Tahoma"/>
              </a:rPr>
              <a:t>S</a:t>
            </a:r>
            <a:r>
              <a:rPr dirty="0" sz="1900" spc="70">
                <a:latin typeface="Tahoma"/>
                <a:cs typeface="Tahoma"/>
              </a:rPr>
              <a:t>	</a:t>
            </a:r>
            <a:r>
              <a:rPr dirty="0" sz="1900" spc="-200">
                <a:latin typeface="Tahoma"/>
                <a:cs typeface="Tahoma"/>
              </a:rPr>
              <a:t>I</a:t>
            </a:r>
            <a:r>
              <a:rPr dirty="0" sz="1900" spc="-200">
                <a:latin typeface="Tahoma"/>
                <a:cs typeface="Tahoma"/>
              </a:rPr>
              <a:t>	</a:t>
            </a:r>
            <a:r>
              <a:rPr dirty="0" sz="1900" spc="75">
                <a:latin typeface="Tahoma"/>
                <a:cs typeface="Tahoma"/>
              </a:rPr>
              <a:t>Ó</a:t>
            </a:r>
            <a:r>
              <a:rPr dirty="0" sz="1900" spc="75">
                <a:latin typeface="Tahoma"/>
                <a:cs typeface="Tahoma"/>
              </a:rPr>
              <a:t>	</a:t>
            </a:r>
            <a:r>
              <a:rPr dirty="0" sz="1900" spc="114">
                <a:latin typeface="Tahoma"/>
                <a:cs typeface="Tahoma"/>
              </a:rPr>
              <a:t>N</a:t>
            </a:r>
            <a:r>
              <a:rPr dirty="0" sz="1900" spc="114">
                <a:latin typeface="Tahoma"/>
                <a:cs typeface="Tahoma"/>
              </a:rPr>
              <a:t>	</a:t>
            </a:r>
            <a:r>
              <a:rPr dirty="0" sz="1900" spc="65">
                <a:latin typeface="Tahoma"/>
                <a:cs typeface="Tahoma"/>
              </a:rPr>
              <a:t>E</a:t>
            </a:r>
            <a:r>
              <a:rPr dirty="0" sz="1900" spc="65">
                <a:latin typeface="Tahoma"/>
                <a:cs typeface="Tahoma"/>
              </a:rPr>
              <a:t>	</a:t>
            </a:r>
            <a:r>
              <a:rPr dirty="0" sz="1900" spc="80">
                <a:latin typeface="Tahoma"/>
                <a:cs typeface="Tahoma"/>
              </a:rPr>
              <a:t>D</a:t>
            </a:r>
            <a:r>
              <a:rPr dirty="0" sz="1900" spc="80">
                <a:latin typeface="Tahoma"/>
                <a:cs typeface="Tahoma"/>
              </a:rPr>
              <a:t>	</a:t>
            </a:r>
            <a:r>
              <a:rPr dirty="0" sz="1900" spc="-200">
                <a:latin typeface="Tahoma"/>
                <a:cs typeface="Tahoma"/>
              </a:rPr>
              <a:t>I</a:t>
            </a:r>
            <a:r>
              <a:rPr dirty="0" sz="1900" spc="-200">
                <a:latin typeface="Tahoma"/>
                <a:cs typeface="Tahoma"/>
              </a:rPr>
              <a:t>	</a:t>
            </a:r>
            <a:r>
              <a:rPr dirty="0" sz="1900" spc="165">
                <a:latin typeface="Tahoma"/>
                <a:cs typeface="Tahoma"/>
              </a:rPr>
              <a:t>L</a:t>
            </a:r>
            <a:r>
              <a:rPr dirty="0" sz="1900" spc="165">
                <a:latin typeface="Tahoma"/>
                <a:cs typeface="Tahoma"/>
              </a:rPr>
              <a:t>	</a:t>
            </a:r>
            <a:r>
              <a:rPr dirty="0" sz="1900" spc="-200">
                <a:latin typeface="Tahoma"/>
                <a:cs typeface="Tahoma"/>
              </a:rPr>
              <a:t>I</a:t>
            </a:r>
            <a:r>
              <a:rPr dirty="0" sz="1900" spc="-200">
                <a:latin typeface="Tahoma"/>
                <a:cs typeface="Tahoma"/>
              </a:rPr>
              <a:t>	</a:t>
            </a:r>
            <a:r>
              <a:rPr dirty="0" sz="1900" spc="204">
                <a:latin typeface="Tahoma"/>
                <a:cs typeface="Tahoma"/>
              </a:rPr>
              <a:t>C</a:t>
            </a:r>
            <a:r>
              <a:rPr dirty="0" sz="1900" spc="204">
                <a:latin typeface="Tahoma"/>
                <a:cs typeface="Tahoma"/>
              </a:rPr>
              <a:t>	</a:t>
            </a:r>
            <a:r>
              <a:rPr dirty="0" sz="1900" spc="-200">
                <a:latin typeface="Tahoma"/>
                <a:cs typeface="Tahoma"/>
              </a:rPr>
              <a:t>I</a:t>
            </a:r>
            <a:r>
              <a:rPr dirty="0" sz="1900" spc="-200">
                <a:latin typeface="Tahoma"/>
                <a:cs typeface="Tahoma"/>
              </a:rPr>
              <a:t>	</a:t>
            </a:r>
            <a:r>
              <a:rPr dirty="0" sz="1900" spc="95">
                <a:latin typeface="Tahoma"/>
                <a:cs typeface="Tahoma"/>
              </a:rPr>
              <a:t>A</a:t>
            </a:r>
            <a:r>
              <a:rPr dirty="0" sz="1900" spc="95">
                <a:latin typeface="Tahoma"/>
                <a:cs typeface="Tahoma"/>
              </a:rPr>
              <a:t>	</a:t>
            </a:r>
            <a:r>
              <a:rPr dirty="0" sz="1900" spc="80">
                <a:latin typeface="Tahoma"/>
                <a:cs typeface="Tahoma"/>
              </a:rPr>
              <a:t>D</a:t>
            </a:r>
            <a:r>
              <a:rPr dirty="0" sz="1900" spc="80">
                <a:latin typeface="Tahoma"/>
                <a:cs typeface="Tahoma"/>
              </a:rPr>
              <a:t>	</a:t>
            </a:r>
            <a:r>
              <a:rPr dirty="0" sz="1900" spc="65">
                <a:latin typeface="Tahoma"/>
                <a:cs typeface="Tahoma"/>
              </a:rPr>
              <a:t>E</a:t>
            </a:r>
            <a:r>
              <a:rPr dirty="0" sz="1900" spc="65">
                <a:latin typeface="Tahoma"/>
                <a:cs typeface="Tahoma"/>
              </a:rPr>
              <a:t>	</a:t>
            </a:r>
            <a:r>
              <a:rPr dirty="0" sz="1900" spc="65">
                <a:latin typeface="Tahoma"/>
                <a:cs typeface="Tahoma"/>
              </a:rPr>
              <a:t>E</a:t>
            </a:r>
            <a:r>
              <a:rPr dirty="0" sz="1900" spc="65">
                <a:latin typeface="Tahoma"/>
                <a:cs typeface="Tahoma"/>
              </a:rPr>
              <a:t>	</a:t>
            </a:r>
            <a:r>
              <a:rPr dirty="0" sz="1900" spc="80">
                <a:latin typeface="Tahoma"/>
                <a:cs typeface="Tahoma"/>
              </a:rPr>
              <a:t>D</a:t>
            </a:r>
            <a:r>
              <a:rPr dirty="0" sz="1900" spc="80">
                <a:latin typeface="Tahoma"/>
                <a:cs typeface="Tahoma"/>
              </a:rPr>
              <a:t>	</a:t>
            </a:r>
            <a:r>
              <a:rPr dirty="0" sz="1900" spc="70">
                <a:latin typeface="Tahoma"/>
                <a:cs typeface="Tahoma"/>
              </a:rPr>
              <a:t>U</a:t>
            </a:r>
            <a:r>
              <a:rPr dirty="0" sz="1900" spc="70">
                <a:latin typeface="Tahoma"/>
                <a:cs typeface="Tahoma"/>
              </a:rPr>
              <a:t>	</a:t>
            </a:r>
            <a:r>
              <a:rPr dirty="0" sz="1900" spc="204">
                <a:latin typeface="Tahoma"/>
                <a:cs typeface="Tahoma"/>
              </a:rPr>
              <a:t>C</a:t>
            </a:r>
            <a:r>
              <a:rPr dirty="0" sz="1900" spc="204">
                <a:latin typeface="Tahoma"/>
                <a:cs typeface="Tahoma"/>
              </a:rPr>
              <a:t>	</a:t>
            </a:r>
            <a:r>
              <a:rPr dirty="0" sz="1900" spc="95">
                <a:latin typeface="Tahoma"/>
                <a:cs typeface="Tahoma"/>
              </a:rPr>
              <a:t>A</a:t>
            </a:r>
            <a:r>
              <a:rPr dirty="0" sz="1900" spc="95">
                <a:latin typeface="Tahoma"/>
                <a:cs typeface="Tahoma"/>
              </a:rPr>
              <a:t>	</a:t>
            </a:r>
            <a:r>
              <a:rPr dirty="0" sz="1900" spc="204">
                <a:latin typeface="Tahoma"/>
                <a:cs typeface="Tahoma"/>
              </a:rPr>
              <a:t>C</a:t>
            </a:r>
            <a:r>
              <a:rPr dirty="0" sz="1900" spc="204">
                <a:latin typeface="Tahoma"/>
                <a:cs typeface="Tahoma"/>
              </a:rPr>
              <a:t>	</a:t>
            </a:r>
            <a:r>
              <a:rPr dirty="0" sz="1900" spc="-200">
                <a:latin typeface="Tahoma"/>
                <a:cs typeface="Tahoma"/>
              </a:rPr>
              <a:t>I</a:t>
            </a:r>
            <a:r>
              <a:rPr dirty="0" sz="1900" spc="-200">
                <a:latin typeface="Tahoma"/>
                <a:cs typeface="Tahoma"/>
              </a:rPr>
              <a:t>	</a:t>
            </a:r>
            <a:r>
              <a:rPr dirty="0" sz="1900" spc="75">
                <a:latin typeface="Tahoma"/>
                <a:cs typeface="Tahoma"/>
              </a:rPr>
              <a:t>Ó</a:t>
            </a:r>
            <a:r>
              <a:rPr dirty="0" sz="1900" spc="75">
                <a:latin typeface="Tahoma"/>
                <a:cs typeface="Tahoma"/>
              </a:rPr>
              <a:t>	</a:t>
            </a:r>
            <a:r>
              <a:rPr dirty="0" sz="1900" spc="114">
                <a:latin typeface="Tahoma"/>
                <a:cs typeface="Tahoma"/>
              </a:rPr>
              <a:t>N</a:t>
            </a:r>
            <a:r>
              <a:rPr dirty="0" sz="1900" spc="114">
                <a:latin typeface="Tahoma"/>
                <a:cs typeface="Tahoma"/>
              </a:rPr>
              <a:t>	</a:t>
            </a:r>
            <a:r>
              <a:rPr dirty="0" sz="1900" spc="-155">
                <a:latin typeface="Tahoma"/>
                <a:cs typeface="Tahoma"/>
              </a:rPr>
              <a:t>,  </a:t>
            </a:r>
            <a:r>
              <a:rPr dirty="0" sz="1900">
                <a:latin typeface="Tahoma"/>
                <a:cs typeface="Tahoma"/>
              </a:rPr>
              <a:t> </a:t>
            </a:r>
            <a:r>
              <a:rPr dirty="0" sz="1900" spc="-200">
                <a:latin typeface="Tahoma"/>
                <a:cs typeface="Tahoma"/>
              </a:rPr>
              <a:t>I	</a:t>
            </a:r>
            <a:r>
              <a:rPr dirty="0" sz="1900" spc="114">
                <a:latin typeface="Tahoma"/>
                <a:cs typeface="Tahoma"/>
              </a:rPr>
              <a:t>N	N	</a:t>
            </a:r>
            <a:r>
              <a:rPr dirty="0" sz="1900" spc="75">
                <a:latin typeface="Tahoma"/>
                <a:cs typeface="Tahoma"/>
              </a:rPr>
              <a:t>O	</a:t>
            </a:r>
            <a:r>
              <a:rPr dirty="0" sz="1900" spc="65">
                <a:latin typeface="Tahoma"/>
                <a:cs typeface="Tahoma"/>
              </a:rPr>
              <a:t>V</a:t>
            </a:r>
            <a:r>
              <a:rPr dirty="0" sz="1900" spc="715">
                <a:latin typeface="Tahoma"/>
                <a:cs typeface="Tahoma"/>
              </a:rPr>
              <a:t> </a:t>
            </a:r>
            <a:r>
              <a:rPr dirty="0" sz="1900" spc="95">
                <a:latin typeface="Tahoma"/>
                <a:cs typeface="Tahoma"/>
              </a:rPr>
              <a:t>A</a:t>
            </a:r>
            <a:r>
              <a:rPr dirty="0" sz="1900" spc="715">
                <a:latin typeface="Tahoma"/>
                <a:cs typeface="Tahoma"/>
              </a:rPr>
              <a:t> </a:t>
            </a:r>
            <a:r>
              <a:rPr dirty="0" sz="1900" spc="204">
                <a:latin typeface="Tahoma"/>
                <a:cs typeface="Tahoma"/>
              </a:rPr>
              <a:t>C</a:t>
            </a:r>
            <a:r>
              <a:rPr dirty="0" sz="1900" spc="720">
                <a:latin typeface="Tahoma"/>
                <a:cs typeface="Tahoma"/>
              </a:rPr>
              <a:t> </a:t>
            </a:r>
            <a:r>
              <a:rPr dirty="0" sz="1900" spc="-200">
                <a:latin typeface="Tahoma"/>
                <a:cs typeface="Tahoma"/>
              </a:rPr>
              <a:t>I</a:t>
            </a:r>
            <a:r>
              <a:rPr dirty="0" sz="1900" spc="715">
                <a:latin typeface="Tahoma"/>
                <a:cs typeface="Tahoma"/>
              </a:rPr>
              <a:t> </a:t>
            </a:r>
            <a:r>
              <a:rPr dirty="0" sz="1900" spc="75">
                <a:latin typeface="Tahoma"/>
                <a:cs typeface="Tahoma"/>
              </a:rPr>
              <a:t>Ó</a:t>
            </a:r>
            <a:r>
              <a:rPr dirty="0" sz="1900" spc="720">
                <a:latin typeface="Tahoma"/>
                <a:cs typeface="Tahoma"/>
              </a:rPr>
              <a:t> </a:t>
            </a:r>
            <a:r>
              <a:rPr dirty="0" sz="1900" spc="114">
                <a:latin typeface="Tahoma"/>
                <a:cs typeface="Tahoma"/>
              </a:rPr>
              <a:t>N</a:t>
            </a:r>
            <a:r>
              <a:rPr dirty="0" sz="1900" spc="715">
                <a:latin typeface="Tahoma"/>
                <a:cs typeface="Tahoma"/>
              </a:rPr>
              <a:t> </a:t>
            </a:r>
            <a:r>
              <a:rPr dirty="0" sz="1900" spc="-155">
                <a:latin typeface="Tahoma"/>
                <a:cs typeface="Tahoma"/>
              </a:rPr>
              <a:t>,</a:t>
            </a:r>
            <a:r>
              <a:rPr dirty="0" sz="1900" spc="415">
                <a:latin typeface="Tahoma"/>
                <a:cs typeface="Tahoma"/>
              </a:rPr>
              <a:t>  </a:t>
            </a:r>
            <a:r>
              <a:rPr dirty="0" sz="1900" spc="420">
                <a:latin typeface="Tahoma"/>
                <a:cs typeface="Tahoma"/>
              </a:rPr>
              <a:t> </a:t>
            </a:r>
            <a:r>
              <a:rPr dirty="0" sz="1900" spc="204">
                <a:latin typeface="Tahoma"/>
                <a:cs typeface="Tahoma"/>
              </a:rPr>
              <a:t>C</a:t>
            </a:r>
            <a:r>
              <a:rPr dirty="0" sz="1900" spc="720">
                <a:latin typeface="Tahoma"/>
                <a:cs typeface="Tahoma"/>
              </a:rPr>
              <a:t> </a:t>
            </a:r>
            <a:r>
              <a:rPr dirty="0" sz="1900" spc="-200">
                <a:latin typeface="Tahoma"/>
                <a:cs typeface="Tahoma"/>
              </a:rPr>
              <a:t>I</a:t>
            </a:r>
            <a:r>
              <a:rPr dirty="0" sz="1900" spc="715">
                <a:latin typeface="Tahoma"/>
                <a:cs typeface="Tahoma"/>
              </a:rPr>
              <a:t> </a:t>
            </a:r>
            <a:r>
              <a:rPr dirty="0" sz="1900" spc="65">
                <a:latin typeface="Tahoma"/>
                <a:cs typeface="Tahoma"/>
              </a:rPr>
              <a:t>E</a:t>
            </a:r>
            <a:r>
              <a:rPr dirty="0" sz="1900" spc="715">
                <a:latin typeface="Tahoma"/>
                <a:cs typeface="Tahoma"/>
              </a:rPr>
              <a:t> </a:t>
            </a:r>
            <a:r>
              <a:rPr dirty="0" sz="1900" spc="114">
                <a:latin typeface="Tahoma"/>
                <a:cs typeface="Tahoma"/>
              </a:rPr>
              <a:t>N</a:t>
            </a:r>
            <a:r>
              <a:rPr dirty="0" sz="1900" spc="720">
                <a:latin typeface="Tahoma"/>
                <a:cs typeface="Tahoma"/>
              </a:rPr>
              <a:t> </a:t>
            </a:r>
            <a:r>
              <a:rPr dirty="0" sz="1900" spc="204">
                <a:latin typeface="Tahoma"/>
                <a:cs typeface="Tahoma"/>
              </a:rPr>
              <a:t>C</a:t>
            </a:r>
            <a:r>
              <a:rPr dirty="0" sz="1900" spc="715">
                <a:latin typeface="Tahoma"/>
                <a:cs typeface="Tahoma"/>
              </a:rPr>
              <a:t> </a:t>
            </a:r>
            <a:r>
              <a:rPr dirty="0" sz="1900" spc="-200">
                <a:latin typeface="Tahoma"/>
                <a:cs typeface="Tahoma"/>
              </a:rPr>
              <a:t>I</a:t>
            </a:r>
            <a:r>
              <a:rPr dirty="0" sz="1900" spc="720">
                <a:latin typeface="Tahoma"/>
                <a:cs typeface="Tahoma"/>
              </a:rPr>
              <a:t> </a:t>
            </a:r>
            <a:r>
              <a:rPr dirty="0" sz="1900" spc="95">
                <a:latin typeface="Tahoma"/>
                <a:cs typeface="Tahoma"/>
              </a:rPr>
              <a:t>A   </a:t>
            </a:r>
            <a:r>
              <a:rPr dirty="0" sz="1900" spc="375">
                <a:latin typeface="Tahoma"/>
                <a:cs typeface="Tahoma"/>
              </a:rPr>
              <a:t> </a:t>
            </a:r>
            <a:r>
              <a:rPr dirty="0" sz="1900" spc="25">
                <a:latin typeface="Tahoma"/>
                <a:cs typeface="Tahoma"/>
              </a:rPr>
              <a:t>Y</a:t>
            </a:r>
            <a:endParaRPr sz="19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420"/>
              </a:spcBef>
              <a:tabLst>
                <a:tab pos="316230" algn="l"/>
                <a:tab pos="626745" algn="l"/>
                <a:tab pos="965200" algn="l"/>
                <a:tab pos="1308100" algn="l"/>
                <a:tab pos="1655445" algn="l"/>
                <a:tab pos="1962785" algn="l"/>
                <a:tab pos="2310130" algn="l"/>
                <a:tab pos="2651125" algn="l"/>
                <a:tab pos="2882265" algn="l"/>
              </a:tabLst>
            </a:pPr>
            <a:r>
              <a:rPr dirty="0" sz="1900" spc="70">
                <a:latin typeface="Tahoma"/>
                <a:cs typeface="Tahoma"/>
              </a:rPr>
              <a:t>T	</a:t>
            </a:r>
            <a:r>
              <a:rPr dirty="0" sz="1900" spc="65">
                <a:latin typeface="Tahoma"/>
                <a:cs typeface="Tahoma"/>
              </a:rPr>
              <a:t>E	</a:t>
            </a:r>
            <a:r>
              <a:rPr dirty="0" sz="1900" spc="204">
                <a:latin typeface="Tahoma"/>
                <a:cs typeface="Tahoma"/>
              </a:rPr>
              <a:t>C	</a:t>
            </a:r>
            <a:r>
              <a:rPr dirty="0" sz="1900" spc="114">
                <a:latin typeface="Tahoma"/>
                <a:cs typeface="Tahoma"/>
              </a:rPr>
              <a:t>N	</a:t>
            </a:r>
            <a:r>
              <a:rPr dirty="0" sz="1900" spc="75">
                <a:latin typeface="Tahoma"/>
                <a:cs typeface="Tahoma"/>
              </a:rPr>
              <a:t>O	</a:t>
            </a:r>
            <a:r>
              <a:rPr dirty="0" sz="1900" spc="165">
                <a:latin typeface="Tahoma"/>
                <a:cs typeface="Tahoma"/>
              </a:rPr>
              <a:t>L	</a:t>
            </a:r>
            <a:r>
              <a:rPr dirty="0" sz="1900" spc="75">
                <a:latin typeface="Tahoma"/>
                <a:cs typeface="Tahoma"/>
              </a:rPr>
              <a:t>O	</a:t>
            </a:r>
            <a:r>
              <a:rPr dirty="0" sz="1900" spc="100">
                <a:latin typeface="Tahoma"/>
                <a:cs typeface="Tahoma"/>
              </a:rPr>
              <a:t>G	</a:t>
            </a:r>
            <a:r>
              <a:rPr dirty="0" sz="1900" spc="-200">
                <a:latin typeface="Tahoma"/>
                <a:cs typeface="Tahoma"/>
              </a:rPr>
              <a:t>Í	</a:t>
            </a:r>
            <a:r>
              <a:rPr dirty="0" sz="1900" spc="95">
                <a:latin typeface="Tahoma"/>
                <a:cs typeface="Tahoma"/>
              </a:rPr>
              <a:t>A</a:t>
            </a:r>
            <a:endParaRPr sz="1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15340"/>
            <a:ext cx="3327400" cy="3018155"/>
            <a:chOff x="0" y="1115340"/>
            <a:chExt cx="3327400" cy="3018155"/>
          </a:xfrm>
        </p:grpSpPr>
        <p:sp>
          <p:nvSpPr>
            <p:cNvPr id="3" name="object 3"/>
            <p:cNvSpPr/>
            <p:nvPr/>
          </p:nvSpPr>
          <p:spPr>
            <a:xfrm>
              <a:off x="0" y="1115340"/>
              <a:ext cx="3241675" cy="3018155"/>
            </a:xfrm>
            <a:custGeom>
              <a:avLst/>
              <a:gdLst/>
              <a:ahLst/>
              <a:cxnLst/>
              <a:rect l="l" t="t" r="r" b="b"/>
              <a:pathLst>
                <a:path w="3241675" h="3018154">
                  <a:moveTo>
                    <a:pt x="3241492" y="3017534"/>
                  </a:moveTo>
                  <a:lnTo>
                    <a:pt x="0" y="3017534"/>
                  </a:lnTo>
                  <a:lnTo>
                    <a:pt x="0" y="0"/>
                  </a:lnTo>
                  <a:lnTo>
                    <a:pt x="3241492" y="0"/>
                  </a:lnTo>
                  <a:lnTo>
                    <a:pt x="3241492" y="3017534"/>
                  </a:lnTo>
                  <a:close/>
                </a:path>
              </a:pathLst>
            </a:custGeom>
            <a:solidFill>
              <a:srgbClr val="E694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54801" y="2038778"/>
              <a:ext cx="1856105" cy="629920"/>
            </a:xfrm>
            <a:custGeom>
              <a:avLst/>
              <a:gdLst/>
              <a:ahLst/>
              <a:cxnLst/>
              <a:rect l="l" t="t" r="r" b="b"/>
              <a:pathLst>
                <a:path w="1856104" h="629919">
                  <a:moveTo>
                    <a:pt x="252559" y="0"/>
                  </a:moveTo>
                  <a:lnTo>
                    <a:pt x="290630" y="1645"/>
                  </a:lnTo>
                  <a:lnTo>
                    <a:pt x="355696" y="14808"/>
                  </a:lnTo>
                  <a:lnTo>
                    <a:pt x="406422" y="40666"/>
                  </a:lnTo>
                  <a:lnTo>
                    <a:pt x="444734" y="76409"/>
                  </a:lnTo>
                  <a:lnTo>
                    <a:pt x="471221" y="121076"/>
                  </a:lnTo>
                  <a:lnTo>
                    <a:pt x="487487" y="171694"/>
                  </a:lnTo>
                  <a:lnTo>
                    <a:pt x="491848" y="199051"/>
                  </a:lnTo>
                  <a:lnTo>
                    <a:pt x="334106" y="199051"/>
                  </a:lnTo>
                  <a:lnTo>
                    <a:pt x="330480" y="181152"/>
                  </a:lnTo>
                  <a:lnTo>
                    <a:pt x="324956" y="165126"/>
                  </a:lnTo>
                  <a:lnTo>
                    <a:pt x="296810" y="128674"/>
                  </a:lnTo>
                  <a:lnTo>
                    <a:pt x="249134" y="115792"/>
                  </a:lnTo>
                  <a:lnTo>
                    <a:pt x="236199" y="116621"/>
                  </a:lnTo>
                  <a:lnTo>
                    <a:pt x="197954" y="136526"/>
                  </a:lnTo>
                  <a:lnTo>
                    <a:pt x="188563" y="170156"/>
                  </a:lnTo>
                  <a:lnTo>
                    <a:pt x="190235" y="184042"/>
                  </a:lnTo>
                  <a:lnTo>
                    <a:pt x="215317" y="218956"/>
                  </a:lnTo>
                  <a:lnTo>
                    <a:pt x="254004" y="238058"/>
                  </a:lnTo>
                  <a:lnTo>
                    <a:pt x="316555" y="255984"/>
                  </a:lnTo>
                  <a:lnTo>
                    <a:pt x="363014" y="269427"/>
                  </a:lnTo>
                  <a:lnTo>
                    <a:pt x="402436" y="286002"/>
                  </a:lnTo>
                  <a:lnTo>
                    <a:pt x="460171" y="328541"/>
                  </a:lnTo>
                  <a:lnTo>
                    <a:pt x="493079" y="382477"/>
                  </a:lnTo>
                  <a:lnTo>
                    <a:pt x="504048" y="447115"/>
                  </a:lnTo>
                  <a:lnTo>
                    <a:pt x="501908" y="476144"/>
                  </a:lnTo>
                  <a:lnTo>
                    <a:pt x="484785" y="526656"/>
                  </a:lnTo>
                  <a:lnTo>
                    <a:pt x="451543" y="567028"/>
                  </a:lnTo>
                  <a:lnTo>
                    <a:pt x="407559" y="597420"/>
                  </a:lnTo>
                  <a:lnTo>
                    <a:pt x="354399" y="617914"/>
                  </a:lnTo>
                  <a:lnTo>
                    <a:pt x="296717" y="628188"/>
                  </a:lnTo>
                  <a:lnTo>
                    <a:pt x="266471" y="629472"/>
                  </a:lnTo>
                  <a:lnTo>
                    <a:pt x="211759" y="626489"/>
                  </a:lnTo>
                  <a:lnTo>
                    <a:pt x="162344" y="617540"/>
                  </a:lnTo>
                  <a:lnTo>
                    <a:pt x="118226" y="602624"/>
                  </a:lnTo>
                  <a:lnTo>
                    <a:pt x="79406" y="581742"/>
                  </a:lnTo>
                  <a:lnTo>
                    <a:pt x="47314" y="554507"/>
                  </a:lnTo>
                  <a:lnTo>
                    <a:pt x="23383" y="520529"/>
                  </a:lnTo>
                  <a:lnTo>
                    <a:pt x="7611" y="479809"/>
                  </a:lnTo>
                  <a:lnTo>
                    <a:pt x="0" y="432347"/>
                  </a:lnTo>
                  <a:lnTo>
                    <a:pt x="157956" y="432347"/>
                  </a:lnTo>
                  <a:lnTo>
                    <a:pt x="163240" y="452292"/>
                  </a:lnTo>
                  <a:lnTo>
                    <a:pt x="171387" y="469321"/>
                  </a:lnTo>
                  <a:lnTo>
                    <a:pt x="211946" y="503058"/>
                  </a:lnTo>
                  <a:lnTo>
                    <a:pt x="262190" y="513894"/>
                  </a:lnTo>
                  <a:lnTo>
                    <a:pt x="278163" y="512904"/>
                  </a:lnTo>
                  <a:lnTo>
                    <a:pt x="317411" y="498055"/>
                  </a:lnTo>
                  <a:lnTo>
                    <a:pt x="339243" y="457817"/>
                  </a:lnTo>
                  <a:lnTo>
                    <a:pt x="337958" y="446192"/>
                  </a:lnTo>
                  <a:lnTo>
                    <a:pt x="306201" y="404871"/>
                  </a:lnTo>
                  <a:lnTo>
                    <a:pt x="267889" y="387962"/>
                  </a:lnTo>
                  <a:lnTo>
                    <a:pt x="209043" y="371455"/>
                  </a:lnTo>
                  <a:lnTo>
                    <a:pt x="178450" y="361716"/>
                  </a:lnTo>
                  <a:lnTo>
                    <a:pt x="124567" y="340313"/>
                  </a:lnTo>
                  <a:lnTo>
                    <a:pt x="81332" y="313826"/>
                  </a:lnTo>
                  <a:lnTo>
                    <a:pt x="49655" y="280169"/>
                  </a:lnTo>
                  <a:lnTo>
                    <a:pt x="30232" y="237095"/>
                  </a:lnTo>
                  <a:lnTo>
                    <a:pt x="23757" y="182356"/>
                  </a:lnTo>
                  <a:lnTo>
                    <a:pt x="25750" y="154184"/>
                  </a:lnTo>
                  <a:lnTo>
                    <a:pt x="41696" y="104742"/>
                  </a:lnTo>
                  <a:lnTo>
                    <a:pt x="72945" y="64437"/>
                  </a:lnTo>
                  <a:lnTo>
                    <a:pt x="115002" y="33509"/>
                  </a:lnTo>
                  <a:lnTo>
                    <a:pt x="166397" y="12159"/>
                  </a:lnTo>
                  <a:lnTo>
                    <a:pt x="222795" y="1351"/>
                  </a:lnTo>
                  <a:lnTo>
                    <a:pt x="252559" y="0"/>
                  </a:lnTo>
                  <a:close/>
                </a:path>
                <a:path w="1856104" h="629919">
                  <a:moveTo>
                    <a:pt x="1052798" y="494631"/>
                  </a:moveTo>
                  <a:lnTo>
                    <a:pt x="1052798" y="617272"/>
                  </a:lnTo>
                  <a:lnTo>
                    <a:pt x="589202" y="617272"/>
                  </a:lnTo>
                  <a:lnTo>
                    <a:pt x="589202" y="12413"/>
                  </a:lnTo>
                  <a:lnTo>
                    <a:pt x="1044023" y="12413"/>
                  </a:lnTo>
                  <a:lnTo>
                    <a:pt x="1044023" y="135055"/>
                  </a:lnTo>
                  <a:lnTo>
                    <a:pt x="746944" y="135055"/>
                  </a:lnTo>
                  <a:lnTo>
                    <a:pt x="746944" y="252559"/>
                  </a:lnTo>
                  <a:lnTo>
                    <a:pt x="1026686" y="252559"/>
                  </a:lnTo>
                  <a:lnTo>
                    <a:pt x="1026686" y="375414"/>
                  </a:lnTo>
                  <a:lnTo>
                    <a:pt x="746944" y="375414"/>
                  </a:lnTo>
                  <a:lnTo>
                    <a:pt x="746944" y="494631"/>
                  </a:lnTo>
                  <a:lnTo>
                    <a:pt x="1052798" y="494631"/>
                  </a:lnTo>
                  <a:close/>
                </a:path>
                <a:path w="1856104" h="629919">
                  <a:moveTo>
                    <a:pt x="1361455" y="0"/>
                  </a:moveTo>
                  <a:lnTo>
                    <a:pt x="1399526" y="1645"/>
                  </a:lnTo>
                  <a:lnTo>
                    <a:pt x="1464592" y="14808"/>
                  </a:lnTo>
                  <a:lnTo>
                    <a:pt x="1515318" y="40666"/>
                  </a:lnTo>
                  <a:lnTo>
                    <a:pt x="1553630" y="76409"/>
                  </a:lnTo>
                  <a:lnTo>
                    <a:pt x="1580117" y="121076"/>
                  </a:lnTo>
                  <a:lnTo>
                    <a:pt x="1596383" y="171694"/>
                  </a:lnTo>
                  <a:lnTo>
                    <a:pt x="1600744" y="199051"/>
                  </a:lnTo>
                  <a:lnTo>
                    <a:pt x="1443002" y="199051"/>
                  </a:lnTo>
                  <a:lnTo>
                    <a:pt x="1439376" y="181152"/>
                  </a:lnTo>
                  <a:lnTo>
                    <a:pt x="1433852" y="165126"/>
                  </a:lnTo>
                  <a:lnTo>
                    <a:pt x="1405706" y="128674"/>
                  </a:lnTo>
                  <a:lnTo>
                    <a:pt x="1358030" y="115792"/>
                  </a:lnTo>
                  <a:lnTo>
                    <a:pt x="1345095" y="116621"/>
                  </a:lnTo>
                  <a:lnTo>
                    <a:pt x="1306850" y="136526"/>
                  </a:lnTo>
                  <a:lnTo>
                    <a:pt x="1297459" y="170156"/>
                  </a:lnTo>
                  <a:lnTo>
                    <a:pt x="1299131" y="184042"/>
                  </a:lnTo>
                  <a:lnTo>
                    <a:pt x="1324213" y="218956"/>
                  </a:lnTo>
                  <a:lnTo>
                    <a:pt x="1362900" y="238058"/>
                  </a:lnTo>
                  <a:lnTo>
                    <a:pt x="1425451" y="255984"/>
                  </a:lnTo>
                  <a:lnTo>
                    <a:pt x="1471909" y="269427"/>
                  </a:lnTo>
                  <a:lnTo>
                    <a:pt x="1511332" y="286002"/>
                  </a:lnTo>
                  <a:lnTo>
                    <a:pt x="1569067" y="328541"/>
                  </a:lnTo>
                  <a:lnTo>
                    <a:pt x="1601975" y="382477"/>
                  </a:lnTo>
                  <a:lnTo>
                    <a:pt x="1612944" y="447115"/>
                  </a:lnTo>
                  <a:lnTo>
                    <a:pt x="1610804" y="476144"/>
                  </a:lnTo>
                  <a:lnTo>
                    <a:pt x="1593681" y="526656"/>
                  </a:lnTo>
                  <a:lnTo>
                    <a:pt x="1560439" y="567028"/>
                  </a:lnTo>
                  <a:lnTo>
                    <a:pt x="1516455" y="597420"/>
                  </a:lnTo>
                  <a:lnTo>
                    <a:pt x="1463295" y="617914"/>
                  </a:lnTo>
                  <a:lnTo>
                    <a:pt x="1405613" y="628188"/>
                  </a:lnTo>
                  <a:lnTo>
                    <a:pt x="1375367" y="629472"/>
                  </a:lnTo>
                  <a:lnTo>
                    <a:pt x="1320655" y="626489"/>
                  </a:lnTo>
                  <a:lnTo>
                    <a:pt x="1271240" y="617540"/>
                  </a:lnTo>
                  <a:lnTo>
                    <a:pt x="1227122" y="602624"/>
                  </a:lnTo>
                  <a:lnTo>
                    <a:pt x="1188302" y="581742"/>
                  </a:lnTo>
                  <a:lnTo>
                    <a:pt x="1156210" y="554507"/>
                  </a:lnTo>
                  <a:lnTo>
                    <a:pt x="1132279" y="520529"/>
                  </a:lnTo>
                  <a:lnTo>
                    <a:pt x="1116507" y="479809"/>
                  </a:lnTo>
                  <a:lnTo>
                    <a:pt x="1108895" y="432347"/>
                  </a:lnTo>
                  <a:lnTo>
                    <a:pt x="1266852" y="432347"/>
                  </a:lnTo>
                  <a:lnTo>
                    <a:pt x="1272136" y="452292"/>
                  </a:lnTo>
                  <a:lnTo>
                    <a:pt x="1280283" y="469321"/>
                  </a:lnTo>
                  <a:lnTo>
                    <a:pt x="1320842" y="503058"/>
                  </a:lnTo>
                  <a:lnTo>
                    <a:pt x="1371086" y="513894"/>
                  </a:lnTo>
                  <a:lnTo>
                    <a:pt x="1387059" y="512904"/>
                  </a:lnTo>
                  <a:lnTo>
                    <a:pt x="1426307" y="498055"/>
                  </a:lnTo>
                  <a:lnTo>
                    <a:pt x="1448138" y="457817"/>
                  </a:lnTo>
                  <a:lnTo>
                    <a:pt x="1446854" y="446192"/>
                  </a:lnTo>
                  <a:lnTo>
                    <a:pt x="1415097" y="404871"/>
                  </a:lnTo>
                  <a:lnTo>
                    <a:pt x="1376785" y="387962"/>
                  </a:lnTo>
                  <a:lnTo>
                    <a:pt x="1317939" y="371455"/>
                  </a:lnTo>
                  <a:lnTo>
                    <a:pt x="1287346" y="361716"/>
                  </a:lnTo>
                  <a:lnTo>
                    <a:pt x="1233463" y="340313"/>
                  </a:lnTo>
                  <a:lnTo>
                    <a:pt x="1190228" y="313826"/>
                  </a:lnTo>
                  <a:lnTo>
                    <a:pt x="1158551" y="280169"/>
                  </a:lnTo>
                  <a:lnTo>
                    <a:pt x="1139128" y="237095"/>
                  </a:lnTo>
                  <a:lnTo>
                    <a:pt x="1132653" y="182356"/>
                  </a:lnTo>
                  <a:lnTo>
                    <a:pt x="1134646" y="154184"/>
                  </a:lnTo>
                  <a:lnTo>
                    <a:pt x="1150592" y="104742"/>
                  </a:lnTo>
                  <a:lnTo>
                    <a:pt x="1181841" y="64437"/>
                  </a:lnTo>
                  <a:lnTo>
                    <a:pt x="1223898" y="33509"/>
                  </a:lnTo>
                  <a:lnTo>
                    <a:pt x="1275293" y="12159"/>
                  </a:lnTo>
                  <a:lnTo>
                    <a:pt x="1331691" y="1351"/>
                  </a:lnTo>
                  <a:lnTo>
                    <a:pt x="1361455" y="0"/>
                  </a:lnTo>
                  <a:close/>
                </a:path>
                <a:path w="1856104" h="629919">
                  <a:moveTo>
                    <a:pt x="1855840" y="617272"/>
                  </a:moveTo>
                  <a:lnTo>
                    <a:pt x="1698098" y="617272"/>
                  </a:lnTo>
                  <a:lnTo>
                    <a:pt x="1698098" y="12413"/>
                  </a:lnTo>
                  <a:lnTo>
                    <a:pt x="1855840" y="12413"/>
                  </a:lnTo>
                  <a:lnTo>
                    <a:pt x="1855840" y="617272"/>
                  </a:lnTo>
                  <a:close/>
                </a:path>
              </a:pathLst>
            </a:custGeom>
            <a:ln w="328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2979765" y="289329"/>
            <a:ext cx="868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 b="1">
                <a:latin typeface="Tahoma"/>
                <a:cs typeface="Tahoma"/>
              </a:rPr>
              <a:t>S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-70" b="1">
                <a:latin typeface="Tahoma"/>
                <a:cs typeface="Tahoma"/>
              </a:rPr>
              <a:t>R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10425" y="289329"/>
            <a:ext cx="11499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G</a:t>
            </a:r>
            <a:r>
              <a:rPr dirty="0" sz="1400" spc="515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  </a:t>
            </a:r>
            <a:r>
              <a:rPr dirty="0" sz="1400" spc="10" b="1">
                <a:latin typeface="Tahoma"/>
                <a:cs typeface="Tahoma"/>
              </a:rPr>
              <a:t>L </a:t>
            </a:r>
            <a:r>
              <a:rPr dirty="0" sz="1400" spc="100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Á  </a:t>
            </a:r>
            <a:r>
              <a:rPr dirty="0" sz="1400" spc="85" b="1">
                <a:latin typeface="Tahoma"/>
                <a:cs typeface="Tahoma"/>
              </a:rPr>
              <a:t>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95427"/>
            <a:ext cx="12184380" cy="55880"/>
          </a:xfrm>
          <a:custGeom>
            <a:avLst/>
            <a:gdLst/>
            <a:ahLst/>
            <a:cxnLst/>
            <a:rect l="l" t="t" r="r" b="b"/>
            <a:pathLst>
              <a:path w="12184380" h="55879">
                <a:moveTo>
                  <a:pt x="0" y="38100"/>
                </a:moveTo>
                <a:lnTo>
                  <a:pt x="0" y="0"/>
                </a:lnTo>
                <a:lnTo>
                  <a:pt x="12183820" y="17663"/>
                </a:lnTo>
                <a:lnTo>
                  <a:pt x="12183765" y="55763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6056252" y="413091"/>
            <a:ext cx="2232025" cy="38100"/>
          </a:xfrm>
          <a:custGeom>
            <a:avLst/>
            <a:gdLst/>
            <a:ahLst/>
            <a:cxnLst/>
            <a:rect l="l" t="t" r="r" b="b"/>
            <a:pathLst>
              <a:path w="2232025" h="38100">
                <a:moveTo>
                  <a:pt x="0" y="0"/>
                </a:moveTo>
                <a:lnTo>
                  <a:pt x="2231747" y="0"/>
                </a:lnTo>
                <a:lnTo>
                  <a:pt x="2231747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92" y="5172535"/>
            <a:ext cx="5734049" cy="4600574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3405250" y="2038778"/>
            <a:ext cx="619125" cy="629920"/>
          </a:xfrm>
          <a:custGeom>
            <a:avLst/>
            <a:gdLst/>
            <a:ahLst/>
            <a:cxnLst/>
            <a:rect l="l" t="t" r="r" b="b"/>
            <a:pathLst>
              <a:path w="619125" h="629919">
                <a:moveTo>
                  <a:pt x="309492" y="0"/>
                </a:moveTo>
                <a:lnTo>
                  <a:pt x="355215" y="2394"/>
                </a:lnTo>
                <a:lnTo>
                  <a:pt x="397781" y="9578"/>
                </a:lnTo>
                <a:lnTo>
                  <a:pt x="437190" y="21550"/>
                </a:lnTo>
                <a:lnTo>
                  <a:pt x="473442" y="38312"/>
                </a:lnTo>
                <a:lnTo>
                  <a:pt x="506162" y="59394"/>
                </a:lnTo>
                <a:lnTo>
                  <a:pt x="534976" y="84543"/>
                </a:lnTo>
                <a:lnTo>
                  <a:pt x="559884" y="113758"/>
                </a:lnTo>
                <a:lnTo>
                  <a:pt x="580886" y="147041"/>
                </a:lnTo>
                <a:lnTo>
                  <a:pt x="597554" y="183935"/>
                </a:lnTo>
                <a:lnTo>
                  <a:pt x="609460" y="224200"/>
                </a:lnTo>
                <a:lnTo>
                  <a:pt x="616603" y="267836"/>
                </a:lnTo>
                <a:lnTo>
                  <a:pt x="618984" y="314843"/>
                </a:lnTo>
                <a:lnTo>
                  <a:pt x="616603" y="361863"/>
                </a:lnTo>
                <a:lnTo>
                  <a:pt x="609460" y="405539"/>
                </a:lnTo>
                <a:lnTo>
                  <a:pt x="597554" y="445871"/>
                </a:lnTo>
                <a:lnTo>
                  <a:pt x="580886" y="482859"/>
                </a:lnTo>
                <a:lnTo>
                  <a:pt x="559884" y="516047"/>
                </a:lnTo>
                <a:lnTo>
                  <a:pt x="534976" y="545196"/>
                </a:lnTo>
                <a:lnTo>
                  <a:pt x="506162" y="570305"/>
                </a:lnTo>
                <a:lnTo>
                  <a:pt x="473442" y="591374"/>
                </a:lnTo>
                <a:lnTo>
                  <a:pt x="437190" y="608042"/>
                </a:lnTo>
                <a:lnTo>
                  <a:pt x="397781" y="619947"/>
                </a:lnTo>
                <a:lnTo>
                  <a:pt x="355215" y="627091"/>
                </a:lnTo>
                <a:lnTo>
                  <a:pt x="309492" y="629472"/>
                </a:lnTo>
                <a:lnTo>
                  <a:pt x="264117" y="627091"/>
                </a:lnTo>
                <a:lnTo>
                  <a:pt x="221738" y="619947"/>
                </a:lnTo>
                <a:lnTo>
                  <a:pt x="182356" y="608042"/>
                </a:lnTo>
                <a:lnTo>
                  <a:pt x="145970" y="591374"/>
                </a:lnTo>
                <a:lnTo>
                  <a:pt x="113143" y="570305"/>
                </a:lnTo>
                <a:lnTo>
                  <a:pt x="84222" y="545196"/>
                </a:lnTo>
                <a:lnTo>
                  <a:pt x="59207" y="516047"/>
                </a:lnTo>
                <a:lnTo>
                  <a:pt x="38097" y="482859"/>
                </a:lnTo>
                <a:lnTo>
                  <a:pt x="21430" y="445871"/>
                </a:lnTo>
                <a:lnTo>
                  <a:pt x="9524" y="405539"/>
                </a:lnTo>
                <a:lnTo>
                  <a:pt x="2381" y="361863"/>
                </a:lnTo>
                <a:lnTo>
                  <a:pt x="0" y="314843"/>
                </a:lnTo>
                <a:lnTo>
                  <a:pt x="2381" y="267836"/>
                </a:lnTo>
                <a:lnTo>
                  <a:pt x="9524" y="224200"/>
                </a:lnTo>
                <a:lnTo>
                  <a:pt x="21430" y="183935"/>
                </a:lnTo>
                <a:lnTo>
                  <a:pt x="38097" y="147041"/>
                </a:lnTo>
                <a:lnTo>
                  <a:pt x="59207" y="113758"/>
                </a:lnTo>
                <a:lnTo>
                  <a:pt x="84222" y="84543"/>
                </a:lnTo>
                <a:lnTo>
                  <a:pt x="113143" y="59394"/>
                </a:lnTo>
                <a:lnTo>
                  <a:pt x="145970" y="38312"/>
                </a:lnTo>
                <a:lnTo>
                  <a:pt x="182356" y="21550"/>
                </a:lnTo>
                <a:lnTo>
                  <a:pt x="221738" y="9578"/>
                </a:lnTo>
                <a:lnTo>
                  <a:pt x="264117" y="2394"/>
                </a:lnTo>
                <a:lnTo>
                  <a:pt x="309492" y="0"/>
                </a:lnTo>
                <a:close/>
              </a:path>
              <a:path w="619125" h="629919">
                <a:moveTo>
                  <a:pt x="309492" y="513894"/>
                </a:moveTo>
                <a:lnTo>
                  <a:pt x="370813" y="500945"/>
                </a:lnTo>
                <a:lnTo>
                  <a:pt x="417793" y="462098"/>
                </a:lnTo>
                <a:lnTo>
                  <a:pt x="447651" y="399386"/>
                </a:lnTo>
                <a:lnTo>
                  <a:pt x="455115" y="359843"/>
                </a:lnTo>
                <a:lnTo>
                  <a:pt x="457603" y="314843"/>
                </a:lnTo>
                <a:lnTo>
                  <a:pt x="455115" y="269414"/>
                </a:lnTo>
                <a:lnTo>
                  <a:pt x="447651" y="229657"/>
                </a:lnTo>
                <a:lnTo>
                  <a:pt x="417793" y="167160"/>
                </a:lnTo>
                <a:lnTo>
                  <a:pt x="370813" y="128634"/>
                </a:lnTo>
                <a:lnTo>
                  <a:pt x="309492" y="115792"/>
                </a:lnTo>
                <a:lnTo>
                  <a:pt x="277119" y="119002"/>
                </a:lnTo>
                <a:lnTo>
                  <a:pt x="222969" y="144686"/>
                </a:lnTo>
                <a:lnTo>
                  <a:pt x="183774" y="195573"/>
                </a:lnTo>
                <a:lnTo>
                  <a:pt x="163869" y="269414"/>
                </a:lnTo>
                <a:lnTo>
                  <a:pt x="161381" y="314843"/>
                </a:lnTo>
                <a:lnTo>
                  <a:pt x="163869" y="359843"/>
                </a:lnTo>
                <a:lnTo>
                  <a:pt x="171333" y="399386"/>
                </a:lnTo>
                <a:lnTo>
                  <a:pt x="201191" y="462098"/>
                </a:lnTo>
                <a:lnTo>
                  <a:pt x="248278" y="500945"/>
                </a:lnTo>
                <a:lnTo>
                  <a:pt x="309492" y="513894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118910" y="2051192"/>
            <a:ext cx="579120" cy="605155"/>
          </a:xfrm>
          <a:custGeom>
            <a:avLst/>
            <a:gdLst/>
            <a:ahLst/>
            <a:cxnLst/>
            <a:rect l="l" t="t" r="r" b="b"/>
            <a:pathLst>
              <a:path w="579120" h="605155">
                <a:moveTo>
                  <a:pt x="578532" y="604858"/>
                </a:moveTo>
                <a:lnTo>
                  <a:pt x="372418" y="604858"/>
                </a:lnTo>
                <a:lnTo>
                  <a:pt x="152391" y="205044"/>
                </a:lnTo>
                <a:lnTo>
                  <a:pt x="154385" y="227437"/>
                </a:lnTo>
                <a:lnTo>
                  <a:pt x="156846" y="269815"/>
                </a:lnTo>
                <a:lnTo>
                  <a:pt x="157501" y="308489"/>
                </a:lnTo>
                <a:lnTo>
                  <a:pt x="157742" y="355081"/>
                </a:lnTo>
                <a:lnTo>
                  <a:pt x="157742" y="604858"/>
                </a:lnTo>
                <a:lnTo>
                  <a:pt x="0" y="604858"/>
                </a:lnTo>
                <a:lnTo>
                  <a:pt x="0" y="0"/>
                </a:lnTo>
                <a:lnTo>
                  <a:pt x="196268" y="0"/>
                </a:lnTo>
                <a:lnTo>
                  <a:pt x="425926" y="417151"/>
                </a:lnTo>
                <a:lnTo>
                  <a:pt x="424374" y="394155"/>
                </a:lnTo>
                <a:lnTo>
                  <a:pt x="422234" y="349530"/>
                </a:lnTo>
                <a:lnTo>
                  <a:pt x="421271" y="307432"/>
                </a:lnTo>
                <a:lnTo>
                  <a:pt x="420789" y="258552"/>
                </a:lnTo>
                <a:lnTo>
                  <a:pt x="420789" y="0"/>
                </a:lnTo>
                <a:lnTo>
                  <a:pt x="578532" y="0"/>
                </a:lnTo>
                <a:lnTo>
                  <a:pt x="578532" y="604858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14929" y="2038778"/>
            <a:ext cx="1024255" cy="629920"/>
          </a:xfrm>
          <a:custGeom>
            <a:avLst/>
            <a:gdLst/>
            <a:ahLst/>
            <a:cxnLst/>
            <a:rect l="l" t="t" r="r" b="b"/>
            <a:pathLst>
              <a:path w="1024254" h="629919">
                <a:moveTo>
                  <a:pt x="463596" y="494631"/>
                </a:moveTo>
                <a:lnTo>
                  <a:pt x="463596" y="617272"/>
                </a:lnTo>
                <a:lnTo>
                  <a:pt x="0" y="617272"/>
                </a:lnTo>
                <a:lnTo>
                  <a:pt x="0" y="12413"/>
                </a:lnTo>
                <a:lnTo>
                  <a:pt x="454820" y="12413"/>
                </a:lnTo>
                <a:lnTo>
                  <a:pt x="454820" y="135055"/>
                </a:lnTo>
                <a:lnTo>
                  <a:pt x="157742" y="135055"/>
                </a:lnTo>
                <a:lnTo>
                  <a:pt x="157742" y="252559"/>
                </a:lnTo>
                <a:lnTo>
                  <a:pt x="437484" y="252559"/>
                </a:lnTo>
                <a:lnTo>
                  <a:pt x="437484" y="375414"/>
                </a:lnTo>
                <a:lnTo>
                  <a:pt x="157742" y="375414"/>
                </a:lnTo>
                <a:lnTo>
                  <a:pt x="157742" y="494631"/>
                </a:lnTo>
                <a:lnTo>
                  <a:pt x="463596" y="494631"/>
                </a:lnTo>
                <a:close/>
              </a:path>
              <a:path w="1024254" h="629919">
                <a:moveTo>
                  <a:pt x="772253" y="0"/>
                </a:moveTo>
                <a:lnTo>
                  <a:pt x="810324" y="1645"/>
                </a:lnTo>
                <a:lnTo>
                  <a:pt x="875390" y="14808"/>
                </a:lnTo>
                <a:lnTo>
                  <a:pt x="926116" y="40666"/>
                </a:lnTo>
                <a:lnTo>
                  <a:pt x="964428" y="76409"/>
                </a:lnTo>
                <a:lnTo>
                  <a:pt x="990915" y="121076"/>
                </a:lnTo>
                <a:lnTo>
                  <a:pt x="1007181" y="171694"/>
                </a:lnTo>
                <a:lnTo>
                  <a:pt x="1011542" y="199051"/>
                </a:lnTo>
                <a:lnTo>
                  <a:pt x="853799" y="199051"/>
                </a:lnTo>
                <a:lnTo>
                  <a:pt x="850174" y="181152"/>
                </a:lnTo>
                <a:lnTo>
                  <a:pt x="844649" y="165126"/>
                </a:lnTo>
                <a:lnTo>
                  <a:pt x="816504" y="128674"/>
                </a:lnTo>
                <a:lnTo>
                  <a:pt x="768828" y="115792"/>
                </a:lnTo>
                <a:lnTo>
                  <a:pt x="755892" y="116621"/>
                </a:lnTo>
                <a:lnTo>
                  <a:pt x="717647" y="136526"/>
                </a:lnTo>
                <a:lnTo>
                  <a:pt x="708257" y="170156"/>
                </a:lnTo>
                <a:lnTo>
                  <a:pt x="709929" y="184042"/>
                </a:lnTo>
                <a:lnTo>
                  <a:pt x="735011" y="218956"/>
                </a:lnTo>
                <a:lnTo>
                  <a:pt x="773697" y="238058"/>
                </a:lnTo>
                <a:lnTo>
                  <a:pt x="836249" y="255984"/>
                </a:lnTo>
                <a:lnTo>
                  <a:pt x="882707" y="269427"/>
                </a:lnTo>
                <a:lnTo>
                  <a:pt x="922130" y="286002"/>
                </a:lnTo>
                <a:lnTo>
                  <a:pt x="979865" y="328541"/>
                </a:lnTo>
                <a:lnTo>
                  <a:pt x="1012773" y="382477"/>
                </a:lnTo>
                <a:lnTo>
                  <a:pt x="1023742" y="447115"/>
                </a:lnTo>
                <a:lnTo>
                  <a:pt x="1021602" y="476144"/>
                </a:lnTo>
                <a:lnTo>
                  <a:pt x="1004479" y="526656"/>
                </a:lnTo>
                <a:lnTo>
                  <a:pt x="971237" y="567028"/>
                </a:lnTo>
                <a:lnTo>
                  <a:pt x="927253" y="597420"/>
                </a:lnTo>
                <a:lnTo>
                  <a:pt x="874092" y="617914"/>
                </a:lnTo>
                <a:lnTo>
                  <a:pt x="816411" y="628188"/>
                </a:lnTo>
                <a:lnTo>
                  <a:pt x="786165" y="629472"/>
                </a:lnTo>
                <a:lnTo>
                  <a:pt x="731452" y="626489"/>
                </a:lnTo>
                <a:lnTo>
                  <a:pt x="682037" y="617540"/>
                </a:lnTo>
                <a:lnTo>
                  <a:pt x="637920" y="602624"/>
                </a:lnTo>
                <a:lnTo>
                  <a:pt x="599099" y="581742"/>
                </a:lnTo>
                <a:lnTo>
                  <a:pt x="567008" y="554507"/>
                </a:lnTo>
                <a:lnTo>
                  <a:pt x="543076" y="520529"/>
                </a:lnTo>
                <a:lnTo>
                  <a:pt x="527305" y="479809"/>
                </a:lnTo>
                <a:lnTo>
                  <a:pt x="519693" y="432347"/>
                </a:lnTo>
                <a:lnTo>
                  <a:pt x="677650" y="432347"/>
                </a:lnTo>
                <a:lnTo>
                  <a:pt x="682934" y="452292"/>
                </a:lnTo>
                <a:lnTo>
                  <a:pt x="691080" y="469321"/>
                </a:lnTo>
                <a:lnTo>
                  <a:pt x="731640" y="503058"/>
                </a:lnTo>
                <a:lnTo>
                  <a:pt x="781884" y="513894"/>
                </a:lnTo>
                <a:lnTo>
                  <a:pt x="797856" y="512904"/>
                </a:lnTo>
                <a:lnTo>
                  <a:pt x="837105" y="498055"/>
                </a:lnTo>
                <a:lnTo>
                  <a:pt x="858936" y="457817"/>
                </a:lnTo>
                <a:lnTo>
                  <a:pt x="857652" y="446192"/>
                </a:lnTo>
                <a:lnTo>
                  <a:pt x="825895" y="404871"/>
                </a:lnTo>
                <a:lnTo>
                  <a:pt x="787583" y="387962"/>
                </a:lnTo>
                <a:lnTo>
                  <a:pt x="728737" y="371455"/>
                </a:lnTo>
                <a:lnTo>
                  <a:pt x="698144" y="361716"/>
                </a:lnTo>
                <a:lnTo>
                  <a:pt x="644261" y="340313"/>
                </a:lnTo>
                <a:lnTo>
                  <a:pt x="601026" y="313826"/>
                </a:lnTo>
                <a:lnTo>
                  <a:pt x="569349" y="280169"/>
                </a:lnTo>
                <a:lnTo>
                  <a:pt x="549925" y="237095"/>
                </a:lnTo>
                <a:lnTo>
                  <a:pt x="543451" y="182356"/>
                </a:lnTo>
                <a:lnTo>
                  <a:pt x="545444" y="154184"/>
                </a:lnTo>
                <a:lnTo>
                  <a:pt x="561390" y="104742"/>
                </a:lnTo>
                <a:lnTo>
                  <a:pt x="592639" y="64437"/>
                </a:lnTo>
                <a:lnTo>
                  <a:pt x="634696" y="33509"/>
                </a:lnTo>
                <a:lnTo>
                  <a:pt x="686091" y="12159"/>
                </a:lnTo>
                <a:lnTo>
                  <a:pt x="742489" y="1351"/>
                </a:lnTo>
                <a:lnTo>
                  <a:pt x="772253" y="0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78106" y="2051192"/>
            <a:ext cx="561975" cy="605155"/>
          </a:xfrm>
          <a:custGeom>
            <a:avLst/>
            <a:gdLst/>
            <a:ahLst/>
            <a:cxnLst/>
            <a:rect l="l" t="t" r="r" b="b"/>
            <a:pathLst>
              <a:path w="561975" h="605155">
                <a:moveTo>
                  <a:pt x="305853" y="3424"/>
                </a:moveTo>
                <a:lnTo>
                  <a:pt x="373060" y="17497"/>
                </a:lnTo>
                <a:lnTo>
                  <a:pt x="434273" y="43876"/>
                </a:lnTo>
                <a:lnTo>
                  <a:pt x="486711" y="83580"/>
                </a:lnTo>
                <a:lnTo>
                  <a:pt x="527164" y="138051"/>
                </a:lnTo>
                <a:lnTo>
                  <a:pt x="553169" y="208094"/>
                </a:lnTo>
                <a:lnTo>
                  <a:pt x="559670" y="249255"/>
                </a:lnTo>
                <a:lnTo>
                  <a:pt x="561837" y="294510"/>
                </a:lnTo>
                <a:lnTo>
                  <a:pt x="559670" y="339992"/>
                </a:lnTo>
                <a:lnTo>
                  <a:pt x="553169" y="381835"/>
                </a:lnTo>
                <a:lnTo>
                  <a:pt x="542333" y="420040"/>
                </a:lnTo>
                <a:lnTo>
                  <a:pt x="508436" y="485467"/>
                </a:lnTo>
                <a:lnTo>
                  <a:pt x="461991" y="536514"/>
                </a:lnTo>
                <a:lnTo>
                  <a:pt x="404416" y="573301"/>
                </a:lnTo>
                <a:lnTo>
                  <a:pt x="340206" y="595668"/>
                </a:lnTo>
                <a:lnTo>
                  <a:pt x="294991" y="602584"/>
                </a:lnTo>
                <a:lnTo>
                  <a:pt x="250847" y="604751"/>
                </a:lnTo>
                <a:lnTo>
                  <a:pt x="228802" y="604858"/>
                </a:lnTo>
                <a:lnTo>
                  <a:pt x="0" y="604858"/>
                </a:lnTo>
                <a:lnTo>
                  <a:pt x="0" y="0"/>
                </a:lnTo>
                <a:lnTo>
                  <a:pt x="228802" y="0"/>
                </a:lnTo>
                <a:lnTo>
                  <a:pt x="268183" y="428"/>
                </a:lnTo>
                <a:lnTo>
                  <a:pt x="305853" y="3424"/>
                </a:lnTo>
                <a:close/>
              </a:path>
              <a:path w="561975" h="605155">
                <a:moveTo>
                  <a:pt x="263903" y="480291"/>
                </a:moveTo>
                <a:lnTo>
                  <a:pt x="317732" y="464292"/>
                </a:lnTo>
                <a:lnTo>
                  <a:pt x="360218" y="426568"/>
                </a:lnTo>
                <a:lnTo>
                  <a:pt x="387828" y="369796"/>
                </a:lnTo>
                <a:lnTo>
                  <a:pt x="397031" y="297078"/>
                </a:lnTo>
                <a:lnTo>
                  <a:pt x="394730" y="259074"/>
                </a:lnTo>
                <a:lnTo>
                  <a:pt x="376324" y="197111"/>
                </a:lnTo>
                <a:lnTo>
                  <a:pt x="340393" y="153809"/>
                </a:lnTo>
                <a:lnTo>
                  <a:pt x="292235" y="129409"/>
                </a:lnTo>
                <a:lnTo>
                  <a:pt x="249562" y="123069"/>
                </a:lnTo>
                <a:lnTo>
                  <a:pt x="236506" y="122641"/>
                </a:lnTo>
                <a:lnTo>
                  <a:pt x="230072" y="122641"/>
                </a:lnTo>
                <a:lnTo>
                  <a:pt x="222969" y="122641"/>
                </a:lnTo>
                <a:lnTo>
                  <a:pt x="215197" y="122641"/>
                </a:lnTo>
                <a:lnTo>
                  <a:pt x="206756" y="122641"/>
                </a:lnTo>
                <a:lnTo>
                  <a:pt x="157742" y="122641"/>
                </a:lnTo>
                <a:lnTo>
                  <a:pt x="157742" y="482217"/>
                </a:lnTo>
                <a:lnTo>
                  <a:pt x="206756" y="482217"/>
                </a:lnTo>
                <a:lnTo>
                  <a:pt x="215197" y="482190"/>
                </a:lnTo>
                <a:lnTo>
                  <a:pt x="256572" y="480705"/>
                </a:lnTo>
                <a:lnTo>
                  <a:pt x="263903" y="480291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734678" y="2051192"/>
            <a:ext cx="464184" cy="605155"/>
          </a:xfrm>
          <a:custGeom>
            <a:avLst/>
            <a:gdLst/>
            <a:ahLst/>
            <a:cxnLst/>
            <a:rect l="l" t="t" r="r" b="b"/>
            <a:pathLst>
              <a:path w="464184" h="605155">
                <a:moveTo>
                  <a:pt x="463596" y="482217"/>
                </a:moveTo>
                <a:lnTo>
                  <a:pt x="463596" y="604858"/>
                </a:lnTo>
                <a:lnTo>
                  <a:pt x="0" y="604858"/>
                </a:lnTo>
                <a:lnTo>
                  <a:pt x="0" y="0"/>
                </a:lnTo>
                <a:lnTo>
                  <a:pt x="454821" y="0"/>
                </a:lnTo>
                <a:lnTo>
                  <a:pt x="454821" y="122641"/>
                </a:lnTo>
                <a:lnTo>
                  <a:pt x="157742" y="122641"/>
                </a:lnTo>
                <a:lnTo>
                  <a:pt x="157742" y="240145"/>
                </a:lnTo>
                <a:lnTo>
                  <a:pt x="437484" y="240145"/>
                </a:lnTo>
                <a:lnTo>
                  <a:pt x="437484" y="363000"/>
                </a:lnTo>
                <a:lnTo>
                  <a:pt x="157742" y="363000"/>
                </a:lnTo>
                <a:lnTo>
                  <a:pt x="157742" y="482217"/>
                </a:lnTo>
                <a:lnTo>
                  <a:pt x="463596" y="482217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412351" y="1766670"/>
            <a:ext cx="5825490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-55" b="1">
                <a:latin typeface="Tahoma"/>
                <a:cs typeface="Tahoma"/>
              </a:rPr>
              <a:t>S</a:t>
            </a:r>
            <a:r>
              <a:rPr dirty="0" sz="6900" spc="160" b="1">
                <a:latin typeface="Tahoma"/>
                <a:cs typeface="Tahoma"/>
              </a:rPr>
              <a:t>E</a:t>
            </a:r>
            <a:r>
              <a:rPr dirty="0" sz="6900" spc="-55" b="1">
                <a:latin typeface="Tahoma"/>
                <a:cs typeface="Tahoma"/>
              </a:rPr>
              <a:t>S</a:t>
            </a:r>
            <a:r>
              <a:rPr dirty="0" sz="6900" spc="-1175" b="1">
                <a:latin typeface="Tahoma"/>
                <a:cs typeface="Tahoma"/>
              </a:rPr>
              <a:t>I</a:t>
            </a:r>
            <a:r>
              <a:rPr dirty="0" sz="6900" spc="120" b="1">
                <a:latin typeface="Tahoma"/>
                <a:cs typeface="Tahoma"/>
              </a:rPr>
              <a:t>O</a:t>
            </a:r>
            <a:r>
              <a:rPr dirty="0" sz="6900" spc="155" b="1">
                <a:latin typeface="Tahoma"/>
                <a:cs typeface="Tahoma"/>
              </a:rPr>
              <a:t>N</a:t>
            </a:r>
            <a:r>
              <a:rPr dirty="0" sz="6900" spc="160" b="1">
                <a:latin typeface="Tahoma"/>
                <a:cs typeface="Tahoma"/>
              </a:rPr>
              <a:t>E</a:t>
            </a:r>
            <a:r>
              <a:rPr dirty="0" sz="6900" spc="-50" b="1">
                <a:latin typeface="Tahoma"/>
                <a:cs typeface="Tahoma"/>
              </a:rPr>
              <a:t>S</a:t>
            </a:r>
            <a:r>
              <a:rPr dirty="0" sz="6900" spc="-810" b="1">
                <a:latin typeface="Tahoma"/>
                <a:cs typeface="Tahoma"/>
              </a:rPr>
              <a:t> </a:t>
            </a:r>
            <a:r>
              <a:rPr dirty="0" sz="6900" spc="-65" b="1">
                <a:latin typeface="Tahoma"/>
                <a:cs typeface="Tahoma"/>
              </a:rPr>
              <a:t>D</a:t>
            </a:r>
            <a:r>
              <a:rPr dirty="0" sz="6900" spc="165" b="1">
                <a:latin typeface="Tahoma"/>
                <a:cs typeface="Tahoma"/>
              </a:rPr>
              <a:t>E</a:t>
            </a:r>
            <a:endParaRPr sz="69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72352" y="2915078"/>
            <a:ext cx="2049145" cy="629920"/>
          </a:xfrm>
          <a:custGeom>
            <a:avLst/>
            <a:gdLst/>
            <a:ahLst/>
            <a:cxnLst/>
            <a:rect l="l" t="t" r="r" b="b"/>
            <a:pathLst>
              <a:path w="2049145" h="629920">
                <a:moveTo>
                  <a:pt x="299004" y="0"/>
                </a:moveTo>
                <a:lnTo>
                  <a:pt x="340567" y="1765"/>
                </a:lnTo>
                <a:lnTo>
                  <a:pt x="378571" y="7063"/>
                </a:lnTo>
                <a:lnTo>
                  <a:pt x="443905" y="28252"/>
                </a:lnTo>
                <a:lnTo>
                  <a:pt x="495701" y="61213"/>
                </a:lnTo>
                <a:lnTo>
                  <a:pt x="534227" y="104020"/>
                </a:lnTo>
                <a:lnTo>
                  <a:pt x="559857" y="154746"/>
                </a:lnTo>
                <a:lnTo>
                  <a:pt x="572539" y="211464"/>
                </a:lnTo>
                <a:lnTo>
                  <a:pt x="573395" y="220240"/>
                </a:lnTo>
                <a:lnTo>
                  <a:pt x="415652" y="220240"/>
                </a:lnTo>
                <a:lnTo>
                  <a:pt x="413726" y="211464"/>
                </a:lnTo>
                <a:lnTo>
                  <a:pt x="399225" y="169608"/>
                </a:lnTo>
                <a:lnTo>
                  <a:pt x="374986" y="139710"/>
                </a:lnTo>
                <a:lnTo>
                  <a:pt x="341008" y="121771"/>
                </a:lnTo>
                <a:lnTo>
                  <a:pt x="297292" y="115792"/>
                </a:lnTo>
                <a:lnTo>
                  <a:pt x="270364" y="118788"/>
                </a:lnTo>
                <a:lnTo>
                  <a:pt x="223169" y="142760"/>
                </a:lnTo>
                <a:lnTo>
                  <a:pt x="186235" y="190743"/>
                </a:lnTo>
                <a:lnTo>
                  <a:pt x="167186" y="263622"/>
                </a:lnTo>
                <a:lnTo>
                  <a:pt x="164805" y="309492"/>
                </a:lnTo>
                <a:lnTo>
                  <a:pt x="165982" y="345717"/>
                </a:lnTo>
                <a:lnTo>
                  <a:pt x="175400" y="406288"/>
                </a:lnTo>
                <a:lnTo>
                  <a:pt x="193767" y="451329"/>
                </a:lnTo>
                <a:lnTo>
                  <a:pt x="218273" y="483327"/>
                </a:lnTo>
                <a:lnTo>
                  <a:pt x="264224" y="509078"/>
                </a:lnTo>
                <a:lnTo>
                  <a:pt x="298148" y="513894"/>
                </a:lnTo>
                <a:lnTo>
                  <a:pt x="320274" y="512195"/>
                </a:lnTo>
                <a:lnTo>
                  <a:pt x="357944" y="498604"/>
                </a:lnTo>
                <a:lnTo>
                  <a:pt x="386731" y="471689"/>
                </a:lnTo>
                <a:lnTo>
                  <a:pt x="405994" y="433056"/>
                </a:lnTo>
                <a:lnTo>
                  <a:pt x="413726" y="400670"/>
                </a:lnTo>
                <a:lnTo>
                  <a:pt x="571683" y="400670"/>
                </a:lnTo>
                <a:lnTo>
                  <a:pt x="565409" y="444360"/>
                </a:lnTo>
                <a:lnTo>
                  <a:pt x="543256" y="505359"/>
                </a:lnTo>
                <a:lnTo>
                  <a:pt x="506470" y="554426"/>
                </a:lnTo>
                <a:lnTo>
                  <a:pt x="457777" y="591240"/>
                </a:lnTo>
                <a:lnTo>
                  <a:pt x="398142" y="615747"/>
                </a:lnTo>
                <a:lnTo>
                  <a:pt x="329972" y="627947"/>
                </a:lnTo>
                <a:lnTo>
                  <a:pt x="292797" y="629472"/>
                </a:lnTo>
                <a:lnTo>
                  <a:pt x="253335" y="627318"/>
                </a:lnTo>
                <a:lnTo>
                  <a:pt x="215638" y="620857"/>
                </a:lnTo>
                <a:lnTo>
                  <a:pt x="145542" y="595012"/>
                </a:lnTo>
                <a:lnTo>
                  <a:pt x="85720" y="551724"/>
                </a:lnTo>
                <a:lnTo>
                  <a:pt x="39382" y="491206"/>
                </a:lnTo>
                <a:lnTo>
                  <a:pt x="22152" y="454446"/>
                </a:lnTo>
                <a:lnTo>
                  <a:pt x="9845" y="413512"/>
                </a:lnTo>
                <a:lnTo>
                  <a:pt x="2461" y="368405"/>
                </a:lnTo>
                <a:lnTo>
                  <a:pt x="0" y="319123"/>
                </a:lnTo>
                <a:lnTo>
                  <a:pt x="2541" y="268705"/>
                </a:lnTo>
                <a:lnTo>
                  <a:pt x="10166" y="222541"/>
                </a:lnTo>
                <a:lnTo>
                  <a:pt x="22874" y="180630"/>
                </a:lnTo>
                <a:lnTo>
                  <a:pt x="40666" y="142974"/>
                </a:lnTo>
                <a:lnTo>
                  <a:pt x="62792" y="109638"/>
                </a:lnTo>
                <a:lnTo>
                  <a:pt x="88288" y="80690"/>
                </a:lnTo>
                <a:lnTo>
                  <a:pt x="149395" y="35957"/>
                </a:lnTo>
                <a:lnTo>
                  <a:pt x="184269" y="20226"/>
                </a:lnTo>
                <a:lnTo>
                  <a:pt x="220828" y="8989"/>
                </a:lnTo>
                <a:lnTo>
                  <a:pt x="259074" y="2247"/>
                </a:lnTo>
                <a:lnTo>
                  <a:pt x="299004" y="0"/>
                </a:lnTo>
                <a:close/>
              </a:path>
              <a:path w="2049145" h="629920">
                <a:moveTo>
                  <a:pt x="952914" y="0"/>
                </a:moveTo>
                <a:lnTo>
                  <a:pt x="998637" y="2394"/>
                </a:lnTo>
                <a:lnTo>
                  <a:pt x="1041203" y="9577"/>
                </a:lnTo>
                <a:lnTo>
                  <a:pt x="1080612" y="21550"/>
                </a:lnTo>
                <a:lnTo>
                  <a:pt x="1116864" y="38312"/>
                </a:lnTo>
                <a:lnTo>
                  <a:pt x="1149584" y="59394"/>
                </a:lnTo>
                <a:lnTo>
                  <a:pt x="1178399" y="84543"/>
                </a:lnTo>
                <a:lnTo>
                  <a:pt x="1203307" y="113758"/>
                </a:lnTo>
                <a:lnTo>
                  <a:pt x="1224309" y="147041"/>
                </a:lnTo>
                <a:lnTo>
                  <a:pt x="1240977" y="183934"/>
                </a:lnTo>
                <a:lnTo>
                  <a:pt x="1252882" y="224200"/>
                </a:lnTo>
                <a:lnTo>
                  <a:pt x="1260026" y="267836"/>
                </a:lnTo>
                <a:lnTo>
                  <a:pt x="1262407" y="314843"/>
                </a:lnTo>
                <a:lnTo>
                  <a:pt x="1260026" y="361863"/>
                </a:lnTo>
                <a:lnTo>
                  <a:pt x="1252882" y="405539"/>
                </a:lnTo>
                <a:lnTo>
                  <a:pt x="1240977" y="445871"/>
                </a:lnTo>
                <a:lnTo>
                  <a:pt x="1224309" y="482859"/>
                </a:lnTo>
                <a:lnTo>
                  <a:pt x="1203307" y="516048"/>
                </a:lnTo>
                <a:lnTo>
                  <a:pt x="1178399" y="545196"/>
                </a:lnTo>
                <a:lnTo>
                  <a:pt x="1149584" y="570305"/>
                </a:lnTo>
                <a:lnTo>
                  <a:pt x="1116864" y="591374"/>
                </a:lnTo>
                <a:lnTo>
                  <a:pt x="1080612" y="608042"/>
                </a:lnTo>
                <a:lnTo>
                  <a:pt x="1041203" y="619947"/>
                </a:lnTo>
                <a:lnTo>
                  <a:pt x="998637" y="627091"/>
                </a:lnTo>
                <a:lnTo>
                  <a:pt x="952914" y="629472"/>
                </a:lnTo>
                <a:lnTo>
                  <a:pt x="907539" y="627091"/>
                </a:lnTo>
                <a:lnTo>
                  <a:pt x="865161" y="619947"/>
                </a:lnTo>
                <a:lnTo>
                  <a:pt x="825779" y="608042"/>
                </a:lnTo>
                <a:lnTo>
                  <a:pt x="789393" y="591374"/>
                </a:lnTo>
                <a:lnTo>
                  <a:pt x="756566" y="570305"/>
                </a:lnTo>
                <a:lnTo>
                  <a:pt x="727644" y="545196"/>
                </a:lnTo>
                <a:lnTo>
                  <a:pt x="702629" y="516048"/>
                </a:lnTo>
                <a:lnTo>
                  <a:pt x="681520" y="482859"/>
                </a:lnTo>
                <a:lnTo>
                  <a:pt x="664852" y="445871"/>
                </a:lnTo>
                <a:lnTo>
                  <a:pt x="652947" y="405539"/>
                </a:lnTo>
                <a:lnTo>
                  <a:pt x="645803" y="361863"/>
                </a:lnTo>
                <a:lnTo>
                  <a:pt x="643422" y="314843"/>
                </a:lnTo>
                <a:lnTo>
                  <a:pt x="645803" y="267836"/>
                </a:lnTo>
                <a:lnTo>
                  <a:pt x="652947" y="224200"/>
                </a:lnTo>
                <a:lnTo>
                  <a:pt x="664852" y="183934"/>
                </a:lnTo>
                <a:lnTo>
                  <a:pt x="681520" y="147041"/>
                </a:lnTo>
                <a:lnTo>
                  <a:pt x="702629" y="113758"/>
                </a:lnTo>
                <a:lnTo>
                  <a:pt x="727644" y="84543"/>
                </a:lnTo>
                <a:lnTo>
                  <a:pt x="756566" y="59394"/>
                </a:lnTo>
                <a:lnTo>
                  <a:pt x="789393" y="38312"/>
                </a:lnTo>
                <a:lnTo>
                  <a:pt x="825779" y="21550"/>
                </a:lnTo>
                <a:lnTo>
                  <a:pt x="865161" y="9577"/>
                </a:lnTo>
                <a:lnTo>
                  <a:pt x="907539" y="2394"/>
                </a:lnTo>
                <a:lnTo>
                  <a:pt x="952914" y="0"/>
                </a:lnTo>
                <a:close/>
              </a:path>
              <a:path w="2049145" h="629920">
                <a:moveTo>
                  <a:pt x="952914" y="513894"/>
                </a:moveTo>
                <a:lnTo>
                  <a:pt x="1014235" y="500945"/>
                </a:lnTo>
                <a:lnTo>
                  <a:pt x="1061215" y="462098"/>
                </a:lnTo>
                <a:lnTo>
                  <a:pt x="1091073" y="399386"/>
                </a:lnTo>
                <a:lnTo>
                  <a:pt x="1098537" y="359843"/>
                </a:lnTo>
                <a:lnTo>
                  <a:pt x="1101026" y="314843"/>
                </a:lnTo>
                <a:lnTo>
                  <a:pt x="1098537" y="269414"/>
                </a:lnTo>
                <a:lnTo>
                  <a:pt x="1091073" y="229657"/>
                </a:lnTo>
                <a:lnTo>
                  <a:pt x="1061215" y="167160"/>
                </a:lnTo>
                <a:lnTo>
                  <a:pt x="1014235" y="128634"/>
                </a:lnTo>
                <a:lnTo>
                  <a:pt x="952914" y="115792"/>
                </a:lnTo>
                <a:lnTo>
                  <a:pt x="920542" y="119002"/>
                </a:lnTo>
                <a:lnTo>
                  <a:pt x="866391" y="144686"/>
                </a:lnTo>
                <a:lnTo>
                  <a:pt x="827197" y="195573"/>
                </a:lnTo>
                <a:lnTo>
                  <a:pt x="807291" y="269414"/>
                </a:lnTo>
                <a:lnTo>
                  <a:pt x="804803" y="314843"/>
                </a:lnTo>
                <a:lnTo>
                  <a:pt x="807291" y="359843"/>
                </a:lnTo>
                <a:lnTo>
                  <a:pt x="814756" y="399386"/>
                </a:lnTo>
                <a:lnTo>
                  <a:pt x="844614" y="462098"/>
                </a:lnTo>
                <a:lnTo>
                  <a:pt x="891701" y="500945"/>
                </a:lnTo>
                <a:lnTo>
                  <a:pt x="952914" y="513894"/>
                </a:lnTo>
                <a:close/>
              </a:path>
              <a:path w="2049145" h="629920">
                <a:moveTo>
                  <a:pt x="2048624" y="12413"/>
                </a:moveTo>
                <a:lnTo>
                  <a:pt x="2048624" y="617272"/>
                </a:lnTo>
                <a:lnTo>
                  <a:pt x="1890882" y="617272"/>
                </a:lnTo>
                <a:lnTo>
                  <a:pt x="1890882" y="363000"/>
                </a:lnTo>
                <a:lnTo>
                  <a:pt x="1890909" y="342426"/>
                </a:lnTo>
                <a:lnTo>
                  <a:pt x="1891123" y="295981"/>
                </a:lnTo>
                <a:lnTo>
                  <a:pt x="1891551" y="243851"/>
                </a:lnTo>
                <a:lnTo>
                  <a:pt x="1892193" y="194302"/>
                </a:lnTo>
                <a:lnTo>
                  <a:pt x="1892594" y="171012"/>
                </a:lnTo>
                <a:lnTo>
                  <a:pt x="1888394" y="194275"/>
                </a:lnTo>
                <a:lnTo>
                  <a:pt x="1878548" y="243610"/>
                </a:lnTo>
                <a:lnTo>
                  <a:pt x="1867097" y="295419"/>
                </a:lnTo>
                <a:lnTo>
                  <a:pt x="1855968" y="342078"/>
                </a:lnTo>
                <a:lnTo>
                  <a:pt x="1783865" y="617272"/>
                </a:lnTo>
                <a:lnTo>
                  <a:pt x="1621842" y="617272"/>
                </a:lnTo>
                <a:lnTo>
                  <a:pt x="1554207" y="363000"/>
                </a:lnTo>
                <a:lnTo>
                  <a:pt x="1543399" y="320087"/>
                </a:lnTo>
                <a:lnTo>
                  <a:pt x="1531948" y="270110"/>
                </a:lnTo>
                <a:lnTo>
                  <a:pt x="1521353" y="218581"/>
                </a:lnTo>
                <a:lnTo>
                  <a:pt x="1513113" y="171012"/>
                </a:lnTo>
                <a:lnTo>
                  <a:pt x="1513862" y="194302"/>
                </a:lnTo>
                <a:lnTo>
                  <a:pt x="1514397" y="218581"/>
                </a:lnTo>
                <a:lnTo>
                  <a:pt x="1514718" y="243851"/>
                </a:lnTo>
                <a:lnTo>
                  <a:pt x="1514825" y="270110"/>
                </a:lnTo>
                <a:lnTo>
                  <a:pt x="1514825" y="295981"/>
                </a:lnTo>
                <a:lnTo>
                  <a:pt x="1514825" y="320087"/>
                </a:lnTo>
                <a:lnTo>
                  <a:pt x="1514825" y="342426"/>
                </a:lnTo>
                <a:lnTo>
                  <a:pt x="1514825" y="363000"/>
                </a:lnTo>
                <a:lnTo>
                  <a:pt x="1514825" y="617272"/>
                </a:lnTo>
                <a:lnTo>
                  <a:pt x="1357082" y="617272"/>
                </a:lnTo>
                <a:lnTo>
                  <a:pt x="1357082" y="12413"/>
                </a:lnTo>
                <a:lnTo>
                  <a:pt x="1603435" y="12413"/>
                </a:lnTo>
                <a:lnTo>
                  <a:pt x="1705957" y="463810"/>
                </a:lnTo>
                <a:lnTo>
                  <a:pt x="1808479" y="12413"/>
                </a:lnTo>
                <a:lnTo>
                  <a:pt x="2048624" y="12413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38535" y="2915078"/>
            <a:ext cx="739140" cy="629920"/>
          </a:xfrm>
          <a:custGeom>
            <a:avLst/>
            <a:gdLst/>
            <a:ahLst/>
            <a:cxnLst/>
            <a:rect l="l" t="t" r="r" b="b"/>
            <a:pathLst>
              <a:path w="739139" h="629920">
                <a:moveTo>
                  <a:pt x="157742" y="617272"/>
                </a:moveTo>
                <a:lnTo>
                  <a:pt x="0" y="617272"/>
                </a:lnTo>
                <a:lnTo>
                  <a:pt x="0" y="12413"/>
                </a:lnTo>
                <a:lnTo>
                  <a:pt x="157742" y="12413"/>
                </a:lnTo>
                <a:lnTo>
                  <a:pt x="157742" y="617272"/>
                </a:lnTo>
                <a:close/>
              </a:path>
              <a:path w="739139" h="629920">
                <a:moveTo>
                  <a:pt x="487358" y="0"/>
                </a:moveTo>
                <a:lnTo>
                  <a:pt x="525430" y="1645"/>
                </a:lnTo>
                <a:lnTo>
                  <a:pt x="590496" y="14808"/>
                </a:lnTo>
                <a:lnTo>
                  <a:pt x="641222" y="40666"/>
                </a:lnTo>
                <a:lnTo>
                  <a:pt x="679534" y="76409"/>
                </a:lnTo>
                <a:lnTo>
                  <a:pt x="706020" y="121076"/>
                </a:lnTo>
                <a:lnTo>
                  <a:pt x="722287" y="171694"/>
                </a:lnTo>
                <a:lnTo>
                  <a:pt x="726648" y="199051"/>
                </a:lnTo>
                <a:lnTo>
                  <a:pt x="568905" y="199051"/>
                </a:lnTo>
                <a:lnTo>
                  <a:pt x="565280" y="181152"/>
                </a:lnTo>
                <a:lnTo>
                  <a:pt x="559755" y="165126"/>
                </a:lnTo>
                <a:lnTo>
                  <a:pt x="531610" y="128674"/>
                </a:lnTo>
                <a:lnTo>
                  <a:pt x="483934" y="115792"/>
                </a:lnTo>
                <a:lnTo>
                  <a:pt x="470998" y="116621"/>
                </a:lnTo>
                <a:lnTo>
                  <a:pt x="432753" y="136526"/>
                </a:lnTo>
                <a:lnTo>
                  <a:pt x="423362" y="170156"/>
                </a:lnTo>
                <a:lnTo>
                  <a:pt x="425034" y="184042"/>
                </a:lnTo>
                <a:lnTo>
                  <a:pt x="450116" y="218956"/>
                </a:lnTo>
                <a:lnTo>
                  <a:pt x="488803" y="238058"/>
                </a:lnTo>
                <a:lnTo>
                  <a:pt x="551354" y="255984"/>
                </a:lnTo>
                <a:lnTo>
                  <a:pt x="597813" y="269428"/>
                </a:lnTo>
                <a:lnTo>
                  <a:pt x="637235" y="286002"/>
                </a:lnTo>
                <a:lnTo>
                  <a:pt x="694971" y="328541"/>
                </a:lnTo>
                <a:lnTo>
                  <a:pt x="727878" y="382477"/>
                </a:lnTo>
                <a:lnTo>
                  <a:pt x="738848" y="447115"/>
                </a:lnTo>
                <a:lnTo>
                  <a:pt x="736707" y="476144"/>
                </a:lnTo>
                <a:lnTo>
                  <a:pt x="719584" y="526655"/>
                </a:lnTo>
                <a:lnTo>
                  <a:pt x="686342" y="567028"/>
                </a:lnTo>
                <a:lnTo>
                  <a:pt x="642359" y="597420"/>
                </a:lnTo>
                <a:lnTo>
                  <a:pt x="589198" y="617914"/>
                </a:lnTo>
                <a:lnTo>
                  <a:pt x="531516" y="628188"/>
                </a:lnTo>
                <a:lnTo>
                  <a:pt x="501270" y="629472"/>
                </a:lnTo>
                <a:lnTo>
                  <a:pt x="446558" y="626489"/>
                </a:lnTo>
                <a:lnTo>
                  <a:pt x="397143" y="617539"/>
                </a:lnTo>
                <a:lnTo>
                  <a:pt x="353026" y="602624"/>
                </a:lnTo>
                <a:lnTo>
                  <a:pt x="314205" y="581742"/>
                </a:lnTo>
                <a:lnTo>
                  <a:pt x="282114" y="554507"/>
                </a:lnTo>
                <a:lnTo>
                  <a:pt x="258182" y="520529"/>
                </a:lnTo>
                <a:lnTo>
                  <a:pt x="242410" y="479809"/>
                </a:lnTo>
                <a:lnTo>
                  <a:pt x="234799" y="432347"/>
                </a:lnTo>
                <a:lnTo>
                  <a:pt x="392755" y="432347"/>
                </a:lnTo>
                <a:lnTo>
                  <a:pt x="398039" y="452292"/>
                </a:lnTo>
                <a:lnTo>
                  <a:pt x="406186" y="469321"/>
                </a:lnTo>
                <a:lnTo>
                  <a:pt x="446745" y="503058"/>
                </a:lnTo>
                <a:lnTo>
                  <a:pt x="496990" y="513894"/>
                </a:lnTo>
                <a:lnTo>
                  <a:pt x="512962" y="512904"/>
                </a:lnTo>
                <a:lnTo>
                  <a:pt x="552210" y="498055"/>
                </a:lnTo>
                <a:lnTo>
                  <a:pt x="574042" y="457817"/>
                </a:lnTo>
                <a:lnTo>
                  <a:pt x="572758" y="446192"/>
                </a:lnTo>
                <a:lnTo>
                  <a:pt x="541000" y="404870"/>
                </a:lnTo>
                <a:lnTo>
                  <a:pt x="502688" y="387962"/>
                </a:lnTo>
                <a:lnTo>
                  <a:pt x="443843" y="371455"/>
                </a:lnTo>
                <a:lnTo>
                  <a:pt x="413249" y="361716"/>
                </a:lnTo>
                <a:lnTo>
                  <a:pt x="359366" y="340313"/>
                </a:lnTo>
                <a:lnTo>
                  <a:pt x="316132" y="313826"/>
                </a:lnTo>
                <a:lnTo>
                  <a:pt x="284454" y="280169"/>
                </a:lnTo>
                <a:lnTo>
                  <a:pt x="265031" y="237095"/>
                </a:lnTo>
                <a:lnTo>
                  <a:pt x="258556" y="182356"/>
                </a:lnTo>
                <a:lnTo>
                  <a:pt x="260550" y="154184"/>
                </a:lnTo>
                <a:lnTo>
                  <a:pt x="276495" y="104742"/>
                </a:lnTo>
                <a:lnTo>
                  <a:pt x="307744" y="64437"/>
                </a:lnTo>
                <a:lnTo>
                  <a:pt x="349802" y="33509"/>
                </a:lnTo>
                <a:lnTo>
                  <a:pt x="401196" y="12159"/>
                </a:lnTo>
                <a:lnTo>
                  <a:pt x="457594" y="1351"/>
                </a:lnTo>
                <a:lnTo>
                  <a:pt x="487358" y="0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462536" y="2927492"/>
            <a:ext cx="158115" cy="605155"/>
          </a:xfrm>
          <a:custGeom>
            <a:avLst/>
            <a:gdLst/>
            <a:ahLst/>
            <a:cxnLst/>
            <a:rect l="l" t="t" r="r" b="b"/>
            <a:pathLst>
              <a:path w="158114" h="605154">
                <a:moveTo>
                  <a:pt x="157742" y="604858"/>
                </a:moveTo>
                <a:lnTo>
                  <a:pt x="0" y="604858"/>
                </a:lnTo>
                <a:lnTo>
                  <a:pt x="0" y="0"/>
                </a:lnTo>
                <a:lnTo>
                  <a:pt x="157742" y="0"/>
                </a:lnTo>
                <a:lnTo>
                  <a:pt x="157742" y="604858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14887" y="2778311"/>
            <a:ext cx="619125" cy="766445"/>
          </a:xfrm>
          <a:custGeom>
            <a:avLst/>
            <a:gdLst/>
            <a:ahLst/>
            <a:cxnLst/>
            <a:rect l="l" t="t" r="r" b="b"/>
            <a:pathLst>
              <a:path w="619125" h="766445">
                <a:moveTo>
                  <a:pt x="346305" y="109585"/>
                </a:moveTo>
                <a:lnTo>
                  <a:pt x="262190" y="109585"/>
                </a:lnTo>
                <a:lnTo>
                  <a:pt x="342025" y="0"/>
                </a:lnTo>
                <a:lnTo>
                  <a:pt x="482217" y="0"/>
                </a:lnTo>
                <a:lnTo>
                  <a:pt x="346305" y="109585"/>
                </a:lnTo>
                <a:close/>
              </a:path>
              <a:path w="619125" h="766445">
                <a:moveTo>
                  <a:pt x="309492" y="136767"/>
                </a:moveTo>
                <a:lnTo>
                  <a:pt x="355215" y="139161"/>
                </a:lnTo>
                <a:lnTo>
                  <a:pt x="397781" y="146345"/>
                </a:lnTo>
                <a:lnTo>
                  <a:pt x="437190" y="158317"/>
                </a:lnTo>
                <a:lnTo>
                  <a:pt x="473441" y="175079"/>
                </a:lnTo>
                <a:lnTo>
                  <a:pt x="506162" y="196161"/>
                </a:lnTo>
                <a:lnTo>
                  <a:pt x="534976" y="221310"/>
                </a:lnTo>
                <a:lnTo>
                  <a:pt x="559884" y="250526"/>
                </a:lnTo>
                <a:lnTo>
                  <a:pt x="580886" y="283808"/>
                </a:lnTo>
                <a:lnTo>
                  <a:pt x="597554" y="320702"/>
                </a:lnTo>
                <a:lnTo>
                  <a:pt x="609460" y="360967"/>
                </a:lnTo>
                <a:lnTo>
                  <a:pt x="616603" y="404603"/>
                </a:lnTo>
                <a:lnTo>
                  <a:pt x="618984" y="451610"/>
                </a:lnTo>
                <a:lnTo>
                  <a:pt x="616603" y="498631"/>
                </a:lnTo>
                <a:lnTo>
                  <a:pt x="609460" y="542307"/>
                </a:lnTo>
                <a:lnTo>
                  <a:pt x="597554" y="582639"/>
                </a:lnTo>
                <a:lnTo>
                  <a:pt x="580886" y="619626"/>
                </a:lnTo>
                <a:lnTo>
                  <a:pt x="559884" y="652815"/>
                </a:lnTo>
                <a:lnTo>
                  <a:pt x="534976" y="681964"/>
                </a:lnTo>
                <a:lnTo>
                  <a:pt x="506162" y="707072"/>
                </a:lnTo>
                <a:lnTo>
                  <a:pt x="473441" y="728141"/>
                </a:lnTo>
                <a:lnTo>
                  <a:pt x="437190" y="744809"/>
                </a:lnTo>
                <a:lnTo>
                  <a:pt x="397781" y="756715"/>
                </a:lnTo>
                <a:lnTo>
                  <a:pt x="355215" y="763858"/>
                </a:lnTo>
                <a:lnTo>
                  <a:pt x="309492" y="766239"/>
                </a:lnTo>
                <a:lnTo>
                  <a:pt x="264117" y="763858"/>
                </a:lnTo>
                <a:lnTo>
                  <a:pt x="221738" y="756715"/>
                </a:lnTo>
                <a:lnTo>
                  <a:pt x="182356" y="744809"/>
                </a:lnTo>
                <a:lnTo>
                  <a:pt x="145970" y="728141"/>
                </a:lnTo>
                <a:lnTo>
                  <a:pt x="113143" y="707072"/>
                </a:lnTo>
                <a:lnTo>
                  <a:pt x="84222" y="681964"/>
                </a:lnTo>
                <a:lnTo>
                  <a:pt x="59206" y="652815"/>
                </a:lnTo>
                <a:lnTo>
                  <a:pt x="38097" y="619626"/>
                </a:lnTo>
                <a:lnTo>
                  <a:pt x="21430" y="582639"/>
                </a:lnTo>
                <a:lnTo>
                  <a:pt x="9524" y="542307"/>
                </a:lnTo>
                <a:lnTo>
                  <a:pt x="2381" y="498631"/>
                </a:lnTo>
                <a:lnTo>
                  <a:pt x="0" y="451610"/>
                </a:lnTo>
                <a:lnTo>
                  <a:pt x="2381" y="404603"/>
                </a:lnTo>
                <a:lnTo>
                  <a:pt x="9524" y="360967"/>
                </a:lnTo>
                <a:lnTo>
                  <a:pt x="21430" y="320702"/>
                </a:lnTo>
                <a:lnTo>
                  <a:pt x="38097" y="283808"/>
                </a:lnTo>
                <a:lnTo>
                  <a:pt x="59206" y="250526"/>
                </a:lnTo>
                <a:lnTo>
                  <a:pt x="84222" y="221310"/>
                </a:lnTo>
                <a:lnTo>
                  <a:pt x="113143" y="196161"/>
                </a:lnTo>
                <a:lnTo>
                  <a:pt x="145970" y="175079"/>
                </a:lnTo>
                <a:lnTo>
                  <a:pt x="182356" y="158317"/>
                </a:lnTo>
                <a:lnTo>
                  <a:pt x="221738" y="146345"/>
                </a:lnTo>
                <a:lnTo>
                  <a:pt x="264117" y="139161"/>
                </a:lnTo>
                <a:lnTo>
                  <a:pt x="309492" y="136767"/>
                </a:lnTo>
                <a:close/>
              </a:path>
              <a:path w="619125" h="766445">
                <a:moveTo>
                  <a:pt x="309492" y="650661"/>
                </a:moveTo>
                <a:lnTo>
                  <a:pt x="370812" y="637712"/>
                </a:lnTo>
                <a:lnTo>
                  <a:pt x="417793" y="598865"/>
                </a:lnTo>
                <a:lnTo>
                  <a:pt x="447650" y="536153"/>
                </a:lnTo>
                <a:lnTo>
                  <a:pt x="455115" y="496611"/>
                </a:lnTo>
                <a:lnTo>
                  <a:pt x="457603" y="451610"/>
                </a:lnTo>
                <a:lnTo>
                  <a:pt x="455115" y="406181"/>
                </a:lnTo>
                <a:lnTo>
                  <a:pt x="447650" y="366425"/>
                </a:lnTo>
                <a:lnTo>
                  <a:pt x="417793" y="303927"/>
                </a:lnTo>
                <a:lnTo>
                  <a:pt x="370812" y="265401"/>
                </a:lnTo>
                <a:lnTo>
                  <a:pt x="309492" y="252559"/>
                </a:lnTo>
                <a:lnTo>
                  <a:pt x="277119" y="255769"/>
                </a:lnTo>
                <a:lnTo>
                  <a:pt x="222969" y="281453"/>
                </a:lnTo>
                <a:lnTo>
                  <a:pt x="183774" y="332340"/>
                </a:lnTo>
                <a:lnTo>
                  <a:pt x="163869" y="406181"/>
                </a:lnTo>
                <a:lnTo>
                  <a:pt x="161381" y="451610"/>
                </a:lnTo>
                <a:lnTo>
                  <a:pt x="163869" y="496611"/>
                </a:lnTo>
                <a:lnTo>
                  <a:pt x="171333" y="536153"/>
                </a:lnTo>
                <a:lnTo>
                  <a:pt x="201191" y="598865"/>
                </a:lnTo>
                <a:lnTo>
                  <a:pt x="248278" y="637712"/>
                </a:lnTo>
                <a:lnTo>
                  <a:pt x="309492" y="650661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428547" y="2927492"/>
            <a:ext cx="579120" cy="605155"/>
          </a:xfrm>
          <a:custGeom>
            <a:avLst/>
            <a:gdLst/>
            <a:ahLst/>
            <a:cxnLst/>
            <a:rect l="l" t="t" r="r" b="b"/>
            <a:pathLst>
              <a:path w="579120" h="605154">
                <a:moveTo>
                  <a:pt x="578532" y="604858"/>
                </a:moveTo>
                <a:lnTo>
                  <a:pt x="372418" y="604858"/>
                </a:lnTo>
                <a:lnTo>
                  <a:pt x="152391" y="205044"/>
                </a:lnTo>
                <a:lnTo>
                  <a:pt x="154385" y="227437"/>
                </a:lnTo>
                <a:lnTo>
                  <a:pt x="156846" y="269815"/>
                </a:lnTo>
                <a:lnTo>
                  <a:pt x="157501" y="308489"/>
                </a:lnTo>
                <a:lnTo>
                  <a:pt x="157742" y="355081"/>
                </a:lnTo>
                <a:lnTo>
                  <a:pt x="157742" y="604858"/>
                </a:lnTo>
                <a:lnTo>
                  <a:pt x="0" y="604858"/>
                </a:lnTo>
                <a:lnTo>
                  <a:pt x="0" y="0"/>
                </a:lnTo>
                <a:lnTo>
                  <a:pt x="196268" y="0"/>
                </a:lnTo>
                <a:lnTo>
                  <a:pt x="425926" y="417151"/>
                </a:lnTo>
                <a:lnTo>
                  <a:pt x="424374" y="394156"/>
                </a:lnTo>
                <a:lnTo>
                  <a:pt x="422234" y="349530"/>
                </a:lnTo>
                <a:lnTo>
                  <a:pt x="421271" y="307432"/>
                </a:lnTo>
                <a:lnTo>
                  <a:pt x="420789" y="258552"/>
                </a:lnTo>
                <a:lnTo>
                  <a:pt x="420789" y="0"/>
                </a:lnTo>
                <a:lnTo>
                  <a:pt x="578532" y="0"/>
                </a:lnTo>
                <a:lnTo>
                  <a:pt x="578532" y="604858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412351" y="2642970"/>
            <a:ext cx="4655185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-170" b="1">
                <a:latin typeface="Tahoma"/>
                <a:cs typeface="Tahoma"/>
              </a:rPr>
              <a:t>COMISIÓN</a:t>
            </a:r>
            <a:endParaRPr sz="69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08705" y="4283598"/>
            <a:ext cx="47675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0" b="1" i="1">
                <a:latin typeface="Trebuchet MS"/>
                <a:cs typeface="Trebuchet MS"/>
              </a:rPr>
              <a:t>S</a:t>
            </a:r>
            <a:r>
              <a:rPr dirty="0" sz="2000" spc="5" b="1" i="1">
                <a:latin typeface="Trebuchet MS"/>
                <a:cs typeface="Trebuchet MS"/>
              </a:rPr>
              <a:t>e</a:t>
            </a:r>
            <a:r>
              <a:rPr dirty="0" sz="2000" spc="20" b="1" i="1">
                <a:latin typeface="Trebuchet MS"/>
                <a:cs typeface="Trebuchet MS"/>
              </a:rPr>
              <a:t>s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spc="25" b="1" i="1">
                <a:latin typeface="Trebuchet MS"/>
                <a:cs typeface="Trebuchet MS"/>
              </a:rPr>
              <a:t>ó</a:t>
            </a:r>
            <a:r>
              <a:rPr dirty="0" sz="2000" spc="80" b="1" i="1">
                <a:latin typeface="Trebuchet MS"/>
                <a:cs typeface="Trebuchet MS"/>
              </a:rPr>
              <a:t>n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50" b="1" i="1">
                <a:latin typeface="Trebuchet MS"/>
                <a:cs typeface="Trebuchet MS"/>
              </a:rPr>
              <a:t>O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spc="75" b="1" i="1">
                <a:latin typeface="Trebuchet MS"/>
                <a:cs typeface="Trebuchet MS"/>
              </a:rPr>
              <a:t>n</a:t>
            </a:r>
            <a:r>
              <a:rPr dirty="0" sz="2000" spc="-5" b="1" i="1">
                <a:latin typeface="Trebuchet MS"/>
                <a:cs typeface="Trebuchet MS"/>
              </a:rPr>
              <a:t>a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b="1" i="1">
                <a:latin typeface="Trebuchet MS"/>
                <a:cs typeface="Trebuchet MS"/>
              </a:rPr>
              <a:t>a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5" b="1" i="1">
                <a:latin typeface="Trebuchet MS"/>
                <a:cs typeface="Trebuchet MS"/>
              </a:rPr>
              <a:t>e</a:t>
            </a:r>
            <a:r>
              <a:rPr dirty="0" sz="2000" spc="-50" b="1" i="1">
                <a:latin typeface="Trebuchet MS"/>
                <a:cs typeface="Trebuchet MS"/>
              </a:rPr>
              <a:t>l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80" b="1" i="1">
                <a:latin typeface="Trebuchet MS"/>
                <a:cs typeface="Trebuchet MS"/>
              </a:rPr>
              <a:t>1</a:t>
            </a:r>
            <a:r>
              <a:rPr dirty="0" sz="2000" spc="-75" b="1" i="1">
                <a:latin typeface="Trebuchet MS"/>
                <a:cs typeface="Trebuchet MS"/>
              </a:rPr>
              <a:t>9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a</a:t>
            </a:r>
            <a:r>
              <a:rPr dirty="0" sz="2000" spc="-5" b="1" i="1">
                <a:latin typeface="Trebuchet MS"/>
                <a:cs typeface="Trebuchet MS"/>
              </a:rPr>
              <a:t>b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spc="-50" b="1" i="1">
                <a:latin typeface="Trebuchet MS"/>
                <a:cs typeface="Trebuchet MS"/>
              </a:rPr>
              <a:t>l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80" b="1" i="1">
                <a:latin typeface="Trebuchet MS"/>
                <a:cs typeface="Trebuchet MS"/>
              </a:rPr>
              <a:t>202</a:t>
            </a:r>
            <a:r>
              <a:rPr dirty="0" sz="2000" spc="-75" b="1" i="1">
                <a:latin typeface="Trebuchet MS"/>
                <a:cs typeface="Trebuchet MS"/>
              </a:rPr>
              <a:t>4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038715" y="4283598"/>
            <a:ext cx="48691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0" b="1" i="1">
                <a:latin typeface="Trebuchet MS"/>
                <a:cs typeface="Trebuchet MS"/>
              </a:rPr>
              <a:t>S</a:t>
            </a:r>
            <a:r>
              <a:rPr dirty="0" sz="2000" spc="5" b="1" i="1">
                <a:latin typeface="Trebuchet MS"/>
                <a:cs typeface="Trebuchet MS"/>
              </a:rPr>
              <a:t>e</a:t>
            </a:r>
            <a:r>
              <a:rPr dirty="0" sz="2000" spc="20" b="1" i="1">
                <a:latin typeface="Trebuchet MS"/>
                <a:cs typeface="Trebuchet MS"/>
              </a:rPr>
              <a:t>s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spc="25" b="1" i="1">
                <a:latin typeface="Trebuchet MS"/>
                <a:cs typeface="Trebuchet MS"/>
              </a:rPr>
              <a:t>ó</a:t>
            </a:r>
            <a:r>
              <a:rPr dirty="0" sz="2000" spc="80" b="1" i="1">
                <a:latin typeface="Trebuchet MS"/>
                <a:cs typeface="Trebuchet MS"/>
              </a:rPr>
              <a:t>n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50" b="1" i="1">
                <a:latin typeface="Trebuchet MS"/>
                <a:cs typeface="Trebuchet MS"/>
              </a:rPr>
              <a:t>O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spc="75" b="1" i="1">
                <a:latin typeface="Trebuchet MS"/>
                <a:cs typeface="Trebuchet MS"/>
              </a:rPr>
              <a:t>n</a:t>
            </a:r>
            <a:r>
              <a:rPr dirty="0" sz="2000" spc="-5" b="1" i="1">
                <a:latin typeface="Trebuchet MS"/>
                <a:cs typeface="Trebuchet MS"/>
              </a:rPr>
              <a:t>a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b="1" i="1">
                <a:latin typeface="Trebuchet MS"/>
                <a:cs typeface="Trebuchet MS"/>
              </a:rPr>
              <a:t>a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5" b="1" i="1">
                <a:latin typeface="Trebuchet MS"/>
                <a:cs typeface="Trebuchet MS"/>
              </a:rPr>
              <a:t>e</a:t>
            </a:r>
            <a:r>
              <a:rPr dirty="0" sz="2000" spc="-50" b="1" i="1">
                <a:latin typeface="Trebuchet MS"/>
                <a:cs typeface="Trebuchet MS"/>
              </a:rPr>
              <a:t>l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80" b="1" i="1">
                <a:latin typeface="Trebuchet MS"/>
                <a:cs typeface="Trebuchet MS"/>
              </a:rPr>
              <a:t>1</a:t>
            </a:r>
            <a:r>
              <a:rPr dirty="0" sz="2000" spc="-75" b="1" i="1">
                <a:latin typeface="Trebuchet MS"/>
                <a:cs typeface="Trebuchet MS"/>
              </a:rPr>
              <a:t>7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140" b="1" i="1">
                <a:latin typeface="Trebuchet MS"/>
                <a:cs typeface="Trebuchet MS"/>
              </a:rPr>
              <a:t>m</a:t>
            </a:r>
            <a:r>
              <a:rPr dirty="0" sz="2000" spc="-5" b="1" i="1">
                <a:latin typeface="Trebuchet MS"/>
                <a:cs typeface="Trebuchet MS"/>
              </a:rPr>
              <a:t>a</a:t>
            </a:r>
            <a:r>
              <a:rPr dirty="0" sz="2000" spc="-95" b="1" i="1">
                <a:latin typeface="Trebuchet MS"/>
                <a:cs typeface="Trebuchet MS"/>
              </a:rPr>
              <a:t>y</a:t>
            </a:r>
            <a:r>
              <a:rPr dirty="0" sz="2000" spc="30" b="1" i="1">
                <a:latin typeface="Trebuchet MS"/>
                <a:cs typeface="Trebuchet MS"/>
              </a:rPr>
              <a:t>o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80" b="1" i="1">
                <a:latin typeface="Trebuchet MS"/>
                <a:cs typeface="Trebuchet MS"/>
              </a:rPr>
              <a:t>202</a:t>
            </a:r>
            <a:r>
              <a:rPr dirty="0" sz="2000" spc="-75" b="1" i="1">
                <a:latin typeface="Trebuchet MS"/>
                <a:cs typeface="Trebuchet MS"/>
              </a:rPr>
              <a:t>4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62899" y="1104982"/>
            <a:ext cx="7280275" cy="2120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48615" marR="340995">
              <a:lnSpc>
                <a:spcPct val="114599"/>
              </a:lnSpc>
              <a:spcBef>
                <a:spcPts val="100"/>
              </a:spcBef>
            </a:pPr>
            <a:r>
              <a:rPr dirty="0" sz="2400" spc="5" i="1">
                <a:latin typeface="Trebuchet MS"/>
                <a:cs typeface="Trebuchet MS"/>
              </a:rPr>
              <a:t>La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30" i="1">
                <a:latin typeface="Trebuchet MS"/>
                <a:cs typeface="Trebuchet MS"/>
              </a:rPr>
              <a:t>relación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85" i="1">
                <a:latin typeface="Trebuchet MS"/>
                <a:cs typeface="Trebuchet MS"/>
              </a:rPr>
              <a:t>entre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35" i="1">
                <a:latin typeface="Trebuchet MS"/>
                <a:cs typeface="Trebuchet MS"/>
              </a:rPr>
              <a:t>ciencia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75" i="1">
                <a:latin typeface="Trebuchet MS"/>
                <a:cs typeface="Trebuchet MS"/>
              </a:rPr>
              <a:t>y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5" i="1">
                <a:latin typeface="Trebuchet MS"/>
                <a:cs typeface="Trebuchet MS"/>
              </a:rPr>
              <a:t>sociedad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40" i="1">
                <a:latin typeface="Trebuchet MS"/>
                <a:cs typeface="Trebuchet MS"/>
              </a:rPr>
              <a:t>contribuye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30" i="1">
                <a:latin typeface="Trebuchet MS"/>
                <a:cs typeface="Trebuchet MS"/>
              </a:rPr>
              <a:t>al  </a:t>
            </a:r>
            <a:r>
              <a:rPr dirty="0" sz="2400" i="1">
                <a:latin typeface="Trebuchet MS"/>
                <a:cs typeface="Trebuchet MS"/>
              </a:rPr>
              <a:t>progreso </a:t>
            </a:r>
            <a:r>
              <a:rPr dirty="0" sz="2400" spc="-75" i="1">
                <a:latin typeface="Trebuchet MS"/>
                <a:cs typeface="Trebuchet MS"/>
              </a:rPr>
              <a:t>y </a:t>
            </a:r>
            <a:r>
              <a:rPr dirty="0" sz="2400" spc="-35" i="1">
                <a:latin typeface="Trebuchet MS"/>
                <a:cs typeface="Trebuchet MS"/>
              </a:rPr>
              <a:t>al </a:t>
            </a:r>
            <a:r>
              <a:rPr dirty="0" sz="2400" spc="-25" i="1">
                <a:latin typeface="Trebuchet MS"/>
                <a:cs typeface="Trebuchet MS"/>
              </a:rPr>
              <a:t>desarrollo </a:t>
            </a:r>
            <a:r>
              <a:rPr dirty="0" sz="2400" spc="5" i="1">
                <a:latin typeface="Trebuchet MS"/>
                <a:cs typeface="Trebuchet MS"/>
              </a:rPr>
              <a:t>económico </a:t>
            </a:r>
            <a:r>
              <a:rPr dirty="0" sz="2400" spc="-75" i="1">
                <a:latin typeface="Trebuchet MS"/>
                <a:cs typeface="Trebuchet MS"/>
              </a:rPr>
              <a:t>y </a:t>
            </a:r>
            <a:r>
              <a:rPr dirty="0" sz="2400" spc="-20" i="1">
                <a:latin typeface="Trebuchet MS"/>
                <a:cs typeface="Trebuchet MS"/>
              </a:rPr>
              <a:t>social </a:t>
            </a:r>
            <a:r>
              <a:rPr dirty="0" sz="2400" spc="-75" i="1">
                <a:latin typeface="Trebuchet MS"/>
                <a:cs typeface="Trebuchet MS"/>
              </a:rPr>
              <a:t>del </a:t>
            </a:r>
            <a:r>
              <a:rPr dirty="0" sz="2400" spc="-70" i="1">
                <a:latin typeface="Trebuchet MS"/>
                <a:cs typeface="Trebuchet MS"/>
              </a:rPr>
              <a:t> </a:t>
            </a:r>
            <a:r>
              <a:rPr dirty="0" sz="2400" spc="-10" i="1">
                <a:latin typeface="Trebuchet MS"/>
                <a:cs typeface="Trebuchet MS"/>
              </a:rPr>
              <a:t>municipio</a:t>
            </a:r>
            <a:r>
              <a:rPr dirty="0" sz="2400" spc="-105" i="1">
                <a:latin typeface="Trebuchet MS"/>
                <a:cs typeface="Trebuchet MS"/>
              </a:rPr>
              <a:t> </a:t>
            </a:r>
            <a:r>
              <a:rPr dirty="0" sz="2400" spc="-75" i="1">
                <a:latin typeface="Trebuchet MS"/>
                <a:cs typeface="Trebuchet MS"/>
              </a:rPr>
              <a:t>y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40" i="1">
                <a:latin typeface="Trebuchet MS"/>
                <a:cs typeface="Trebuchet MS"/>
              </a:rPr>
              <a:t>representa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35" i="1">
                <a:latin typeface="Trebuchet MS"/>
                <a:cs typeface="Trebuchet MS"/>
              </a:rPr>
              <a:t>la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15" i="1">
                <a:latin typeface="Trebuchet MS"/>
                <a:cs typeface="Trebuchet MS"/>
              </a:rPr>
              <a:t>piedra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10" i="1">
                <a:latin typeface="Trebuchet MS"/>
                <a:cs typeface="Trebuchet MS"/>
              </a:rPr>
              <a:t>angular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45" i="1">
                <a:latin typeface="Trebuchet MS"/>
                <a:cs typeface="Trebuchet MS"/>
              </a:rPr>
              <a:t>para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35" i="1">
                <a:latin typeface="Trebuchet MS"/>
                <a:cs typeface="Trebuchet MS"/>
              </a:rPr>
              <a:t>la</a:t>
            </a:r>
            <a:endParaRPr sz="2400">
              <a:latin typeface="Trebuchet MS"/>
              <a:cs typeface="Trebuchet MS"/>
            </a:endParaRPr>
          </a:p>
          <a:p>
            <a:pPr algn="ctr" marL="12065" marR="5080">
              <a:lnSpc>
                <a:spcPct val="114599"/>
              </a:lnSpc>
            </a:pPr>
            <a:r>
              <a:rPr dirty="0" sz="2400" spc="-35" i="1">
                <a:latin typeface="Trebuchet MS"/>
                <a:cs typeface="Trebuchet MS"/>
              </a:rPr>
              <a:t>integración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30" i="1">
                <a:latin typeface="Trebuchet MS"/>
                <a:cs typeface="Trebuchet MS"/>
              </a:rPr>
              <a:t>de</a:t>
            </a:r>
            <a:r>
              <a:rPr dirty="0" sz="2400" spc="-95" i="1">
                <a:latin typeface="Trebuchet MS"/>
                <a:cs typeface="Trebuchet MS"/>
              </a:rPr>
              <a:t> </a:t>
            </a:r>
            <a:r>
              <a:rPr dirty="0" sz="2400" spc="-55" i="1">
                <a:latin typeface="Trebuchet MS"/>
                <a:cs typeface="Trebuchet MS"/>
              </a:rPr>
              <a:t>investigación,</a:t>
            </a:r>
            <a:r>
              <a:rPr dirty="0" sz="2400" spc="-95" i="1">
                <a:latin typeface="Trebuchet MS"/>
                <a:cs typeface="Trebuchet MS"/>
              </a:rPr>
              <a:t> </a:t>
            </a:r>
            <a:r>
              <a:rPr dirty="0" sz="2400" spc="-25" i="1">
                <a:latin typeface="Trebuchet MS"/>
                <a:cs typeface="Trebuchet MS"/>
              </a:rPr>
              <a:t>desarrollo</a:t>
            </a:r>
            <a:r>
              <a:rPr dirty="0" sz="2400" spc="-95" i="1">
                <a:latin typeface="Trebuchet MS"/>
                <a:cs typeface="Trebuchet MS"/>
              </a:rPr>
              <a:t> </a:t>
            </a:r>
            <a:r>
              <a:rPr dirty="0" sz="2400" spc="-110" i="1">
                <a:latin typeface="Trebuchet MS"/>
                <a:cs typeface="Trebuchet MS"/>
              </a:rPr>
              <a:t>e</a:t>
            </a:r>
            <a:r>
              <a:rPr dirty="0" sz="2400" spc="-95" i="1">
                <a:latin typeface="Trebuchet MS"/>
                <a:cs typeface="Trebuchet MS"/>
              </a:rPr>
              <a:t> </a:t>
            </a:r>
            <a:r>
              <a:rPr dirty="0" sz="2400" spc="5" i="1">
                <a:latin typeface="Trebuchet MS"/>
                <a:cs typeface="Trebuchet MS"/>
              </a:rPr>
              <a:t>innovación</a:t>
            </a:r>
            <a:r>
              <a:rPr dirty="0" sz="2400" spc="-95" i="1">
                <a:latin typeface="Trebuchet MS"/>
                <a:cs typeface="Trebuchet MS"/>
              </a:rPr>
              <a:t> </a:t>
            </a:r>
            <a:r>
              <a:rPr dirty="0" sz="2400" spc="-75" i="1">
                <a:latin typeface="Trebuchet MS"/>
                <a:cs typeface="Trebuchet MS"/>
              </a:rPr>
              <a:t>y </a:t>
            </a:r>
            <a:r>
              <a:rPr dirty="0" sz="2400" spc="-705" i="1">
                <a:latin typeface="Trebuchet MS"/>
                <a:cs typeface="Trebuchet MS"/>
              </a:rPr>
              <a:t> </a:t>
            </a:r>
            <a:r>
              <a:rPr dirty="0" sz="2400" spc="35" i="1">
                <a:latin typeface="Trebuchet MS"/>
                <a:cs typeface="Trebuchet MS"/>
              </a:rPr>
              <a:t>con</a:t>
            </a:r>
            <a:r>
              <a:rPr dirty="0" sz="2400" spc="-105" i="1">
                <a:latin typeface="Trebuchet MS"/>
                <a:cs typeface="Trebuchet MS"/>
              </a:rPr>
              <a:t> </a:t>
            </a:r>
            <a:r>
              <a:rPr dirty="0" sz="2400" spc="-60" i="1">
                <a:latin typeface="Trebuchet MS"/>
                <a:cs typeface="Trebuchet MS"/>
              </a:rPr>
              <a:t>esto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35" i="1">
                <a:latin typeface="Trebuchet MS"/>
                <a:cs typeface="Trebuchet MS"/>
              </a:rPr>
              <a:t>mejorar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35" i="1">
                <a:latin typeface="Trebuchet MS"/>
                <a:cs typeface="Trebuchet MS"/>
              </a:rPr>
              <a:t>la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15" i="1">
                <a:latin typeface="Trebuchet MS"/>
                <a:cs typeface="Trebuchet MS"/>
              </a:rPr>
              <a:t>vida</a:t>
            </a:r>
            <a:r>
              <a:rPr dirty="0" sz="2400" spc="-105" i="1">
                <a:latin typeface="Trebuchet MS"/>
                <a:cs typeface="Trebuchet MS"/>
              </a:rPr>
              <a:t> </a:t>
            </a:r>
            <a:r>
              <a:rPr dirty="0" sz="2400" spc="-30" i="1">
                <a:latin typeface="Trebuchet MS"/>
                <a:cs typeface="Trebuchet MS"/>
              </a:rPr>
              <a:t>de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15" i="1">
                <a:latin typeface="Trebuchet MS"/>
                <a:cs typeface="Trebuchet MS"/>
              </a:rPr>
              <a:t>los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50" i="1">
                <a:latin typeface="Trebuchet MS"/>
                <a:cs typeface="Trebuchet MS"/>
              </a:rPr>
              <a:t>habitantes.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3757" y="5143500"/>
            <a:ext cx="5819774" cy="40100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86326" y="7943239"/>
            <a:ext cx="1969770" cy="849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400" spc="204" b="1">
                <a:latin typeface="Trebuchet MS"/>
                <a:cs typeface="Trebuchet MS"/>
              </a:rPr>
              <a:t>10</a:t>
            </a:r>
            <a:r>
              <a:rPr dirty="0" sz="5400" spc="210" b="1">
                <a:latin typeface="Trebuchet MS"/>
                <a:cs typeface="Trebuchet MS"/>
              </a:rPr>
              <a:t>0</a:t>
            </a:r>
            <a:r>
              <a:rPr dirty="0" sz="5400" spc="-580" b="1">
                <a:latin typeface="Trebuchet MS"/>
                <a:cs typeface="Trebuchet MS"/>
              </a:rPr>
              <a:t> </a:t>
            </a:r>
            <a:r>
              <a:rPr dirty="0" sz="5400" spc="430" b="1">
                <a:latin typeface="Trebuchet MS"/>
                <a:cs typeface="Trebuchet MS"/>
              </a:rPr>
              <a:t>%</a:t>
            </a:r>
            <a:endParaRPr sz="5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434931" y="7161471"/>
            <a:ext cx="2472690" cy="2451100"/>
            <a:chOff x="14434931" y="7161471"/>
            <a:chExt cx="2472690" cy="2451100"/>
          </a:xfrm>
        </p:grpSpPr>
        <p:sp>
          <p:nvSpPr>
            <p:cNvPr id="4" name="object 4"/>
            <p:cNvSpPr/>
            <p:nvPr/>
          </p:nvSpPr>
          <p:spPr>
            <a:xfrm>
              <a:off x="14434931" y="7161471"/>
              <a:ext cx="2472690" cy="2451100"/>
            </a:xfrm>
            <a:custGeom>
              <a:avLst/>
              <a:gdLst/>
              <a:ahLst/>
              <a:cxnLst/>
              <a:rect l="l" t="t" r="r" b="b"/>
              <a:pathLst>
                <a:path w="2472690" h="2451100">
                  <a:moveTo>
                    <a:pt x="1473797" y="2451099"/>
                  </a:moveTo>
                  <a:lnTo>
                    <a:pt x="998561" y="2451099"/>
                  </a:lnTo>
                  <a:lnTo>
                    <a:pt x="819267" y="2400299"/>
                  </a:lnTo>
                  <a:lnTo>
                    <a:pt x="776229" y="2387599"/>
                  </a:lnTo>
                  <a:lnTo>
                    <a:pt x="733975" y="2362199"/>
                  </a:lnTo>
                  <a:lnTo>
                    <a:pt x="692539" y="2349499"/>
                  </a:lnTo>
                  <a:lnTo>
                    <a:pt x="651954" y="2324099"/>
                  </a:lnTo>
                  <a:lnTo>
                    <a:pt x="612256" y="2298699"/>
                  </a:lnTo>
                  <a:lnTo>
                    <a:pt x="573478" y="2273299"/>
                  </a:lnTo>
                  <a:lnTo>
                    <a:pt x="535655" y="2247899"/>
                  </a:lnTo>
                  <a:lnTo>
                    <a:pt x="498821" y="2222499"/>
                  </a:lnTo>
                  <a:lnTo>
                    <a:pt x="463012" y="2197099"/>
                  </a:lnTo>
                  <a:lnTo>
                    <a:pt x="428260" y="2171699"/>
                  </a:lnTo>
                  <a:lnTo>
                    <a:pt x="394601" y="2133599"/>
                  </a:lnTo>
                  <a:lnTo>
                    <a:pt x="362068" y="2108199"/>
                  </a:lnTo>
                  <a:lnTo>
                    <a:pt x="330697" y="2070099"/>
                  </a:lnTo>
                  <a:lnTo>
                    <a:pt x="300520" y="2044699"/>
                  </a:lnTo>
                  <a:lnTo>
                    <a:pt x="271574" y="2006599"/>
                  </a:lnTo>
                  <a:lnTo>
                    <a:pt x="243892" y="1968499"/>
                  </a:lnTo>
                  <a:lnTo>
                    <a:pt x="217508" y="1930399"/>
                  </a:lnTo>
                  <a:lnTo>
                    <a:pt x="192458" y="1892299"/>
                  </a:lnTo>
                  <a:lnTo>
                    <a:pt x="168774" y="1854199"/>
                  </a:lnTo>
                  <a:lnTo>
                    <a:pt x="146492" y="1816099"/>
                  </a:lnTo>
                  <a:lnTo>
                    <a:pt x="125646" y="1777999"/>
                  </a:lnTo>
                  <a:lnTo>
                    <a:pt x="106270" y="1739899"/>
                  </a:lnTo>
                  <a:lnTo>
                    <a:pt x="88399" y="1689099"/>
                  </a:lnTo>
                  <a:lnTo>
                    <a:pt x="72067" y="1650999"/>
                  </a:lnTo>
                  <a:lnTo>
                    <a:pt x="57308" y="1612899"/>
                  </a:lnTo>
                  <a:lnTo>
                    <a:pt x="44157" y="1562099"/>
                  </a:lnTo>
                  <a:lnTo>
                    <a:pt x="32648" y="1511299"/>
                  </a:lnTo>
                  <a:lnTo>
                    <a:pt x="22815" y="1473199"/>
                  </a:lnTo>
                  <a:lnTo>
                    <a:pt x="14693" y="1422399"/>
                  </a:lnTo>
                  <a:lnTo>
                    <a:pt x="8316" y="1384299"/>
                  </a:lnTo>
                  <a:lnTo>
                    <a:pt x="3719" y="1333499"/>
                  </a:lnTo>
                  <a:lnTo>
                    <a:pt x="935" y="1282699"/>
                  </a:lnTo>
                  <a:lnTo>
                    <a:pt x="0" y="1231899"/>
                  </a:lnTo>
                  <a:lnTo>
                    <a:pt x="935" y="1181099"/>
                  </a:lnTo>
                  <a:lnTo>
                    <a:pt x="3719" y="1142999"/>
                  </a:lnTo>
                  <a:lnTo>
                    <a:pt x="8316" y="1092199"/>
                  </a:lnTo>
                  <a:lnTo>
                    <a:pt x="14693" y="1041399"/>
                  </a:lnTo>
                  <a:lnTo>
                    <a:pt x="22815" y="990599"/>
                  </a:lnTo>
                  <a:lnTo>
                    <a:pt x="32648" y="952499"/>
                  </a:lnTo>
                  <a:lnTo>
                    <a:pt x="44157" y="901699"/>
                  </a:lnTo>
                  <a:lnTo>
                    <a:pt x="57308" y="863599"/>
                  </a:lnTo>
                  <a:lnTo>
                    <a:pt x="72067" y="812799"/>
                  </a:lnTo>
                  <a:lnTo>
                    <a:pt x="88399" y="774699"/>
                  </a:lnTo>
                  <a:lnTo>
                    <a:pt x="106270" y="736599"/>
                  </a:lnTo>
                  <a:lnTo>
                    <a:pt x="125646" y="685799"/>
                  </a:lnTo>
                  <a:lnTo>
                    <a:pt x="146492" y="647699"/>
                  </a:lnTo>
                  <a:lnTo>
                    <a:pt x="168774" y="609599"/>
                  </a:lnTo>
                  <a:lnTo>
                    <a:pt x="192458" y="571499"/>
                  </a:lnTo>
                  <a:lnTo>
                    <a:pt x="217508" y="533399"/>
                  </a:lnTo>
                  <a:lnTo>
                    <a:pt x="243892" y="495299"/>
                  </a:lnTo>
                  <a:lnTo>
                    <a:pt x="271574" y="457199"/>
                  </a:lnTo>
                  <a:lnTo>
                    <a:pt x="300520" y="431799"/>
                  </a:lnTo>
                  <a:lnTo>
                    <a:pt x="330697" y="393699"/>
                  </a:lnTo>
                  <a:lnTo>
                    <a:pt x="362068" y="355599"/>
                  </a:lnTo>
                  <a:lnTo>
                    <a:pt x="394601" y="330199"/>
                  </a:lnTo>
                  <a:lnTo>
                    <a:pt x="428260" y="292099"/>
                  </a:lnTo>
                  <a:lnTo>
                    <a:pt x="463012" y="266699"/>
                  </a:lnTo>
                  <a:lnTo>
                    <a:pt x="498821" y="241299"/>
                  </a:lnTo>
                  <a:lnTo>
                    <a:pt x="535655" y="215899"/>
                  </a:lnTo>
                  <a:lnTo>
                    <a:pt x="573478" y="190499"/>
                  </a:lnTo>
                  <a:lnTo>
                    <a:pt x="612256" y="165099"/>
                  </a:lnTo>
                  <a:lnTo>
                    <a:pt x="651954" y="139699"/>
                  </a:lnTo>
                  <a:lnTo>
                    <a:pt x="692539" y="126999"/>
                  </a:lnTo>
                  <a:lnTo>
                    <a:pt x="733975" y="101599"/>
                  </a:lnTo>
                  <a:lnTo>
                    <a:pt x="819267" y="76199"/>
                  </a:lnTo>
                  <a:lnTo>
                    <a:pt x="863053" y="50799"/>
                  </a:lnTo>
                  <a:lnTo>
                    <a:pt x="952734" y="25399"/>
                  </a:lnTo>
                  <a:lnTo>
                    <a:pt x="998561" y="25399"/>
                  </a:lnTo>
                  <a:lnTo>
                    <a:pt x="1092015" y="0"/>
                  </a:lnTo>
                  <a:lnTo>
                    <a:pt x="1236179" y="0"/>
                  </a:lnTo>
                  <a:lnTo>
                    <a:pt x="1236179" y="215899"/>
                  </a:lnTo>
                  <a:lnTo>
                    <a:pt x="1188461" y="215899"/>
                  </a:lnTo>
                  <a:lnTo>
                    <a:pt x="1141311" y="228599"/>
                  </a:lnTo>
                  <a:lnTo>
                    <a:pt x="1094778" y="228599"/>
                  </a:lnTo>
                  <a:lnTo>
                    <a:pt x="1048909" y="241299"/>
                  </a:lnTo>
                  <a:lnTo>
                    <a:pt x="1003755" y="241299"/>
                  </a:lnTo>
                  <a:lnTo>
                    <a:pt x="915782" y="266699"/>
                  </a:lnTo>
                  <a:lnTo>
                    <a:pt x="873061" y="292099"/>
                  </a:lnTo>
                  <a:lnTo>
                    <a:pt x="790394" y="317499"/>
                  </a:lnTo>
                  <a:lnTo>
                    <a:pt x="750545" y="342899"/>
                  </a:lnTo>
                  <a:lnTo>
                    <a:pt x="711751" y="368299"/>
                  </a:lnTo>
                  <a:lnTo>
                    <a:pt x="674060" y="393699"/>
                  </a:lnTo>
                  <a:lnTo>
                    <a:pt x="637521" y="419099"/>
                  </a:lnTo>
                  <a:lnTo>
                    <a:pt x="602182" y="444499"/>
                  </a:lnTo>
                  <a:lnTo>
                    <a:pt x="568093" y="469899"/>
                  </a:lnTo>
                  <a:lnTo>
                    <a:pt x="535302" y="495299"/>
                  </a:lnTo>
                  <a:lnTo>
                    <a:pt x="503858" y="533399"/>
                  </a:lnTo>
                  <a:lnTo>
                    <a:pt x="473808" y="571499"/>
                  </a:lnTo>
                  <a:lnTo>
                    <a:pt x="445203" y="596899"/>
                  </a:lnTo>
                  <a:lnTo>
                    <a:pt x="418091" y="634999"/>
                  </a:lnTo>
                  <a:lnTo>
                    <a:pt x="392520" y="673099"/>
                  </a:lnTo>
                  <a:lnTo>
                    <a:pt x="368539" y="711199"/>
                  </a:lnTo>
                  <a:lnTo>
                    <a:pt x="346197" y="749299"/>
                  </a:lnTo>
                  <a:lnTo>
                    <a:pt x="325543" y="787399"/>
                  </a:lnTo>
                  <a:lnTo>
                    <a:pt x="306624" y="825499"/>
                  </a:lnTo>
                  <a:lnTo>
                    <a:pt x="289490" y="876299"/>
                  </a:lnTo>
                  <a:lnTo>
                    <a:pt x="274190" y="914399"/>
                  </a:lnTo>
                  <a:lnTo>
                    <a:pt x="260771" y="952499"/>
                  </a:lnTo>
                  <a:lnTo>
                    <a:pt x="249284" y="1003299"/>
                  </a:lnTo>
                  <a:lnTo>
                    <a:pt x="239776" y="1041399"/>
                  </a:lnTo>
                  <a:lnTo>
                    <a:pt x="232296" y="1092199"/>
                  </a:lnTo>
                  <a:lnTo>
                    <a:pt x="226893" y="1142999"/>
                  </a:lnTo>
                  <a:lnTo>
                    <a:pt x="223616" y="1181099"/>
                  </a:lnTo>
                  <a:lnTo>
                    <a:pt x="222512" y="1231899"/>
                  </a:lnTo>
                  <a:lnTo>
                    <a:pt x="223616" y="1282699"/>
                  </a:lnTo>
                  <a:lnTo>
                    <a:pt x="226893" y="1333499"/>
                  </a:lnTo>
                  <a:lnTo>
                    <a:pt x="232296" y="1371599"/>
                  </a:lnTo>
                  <a:lnTo>
                    <a:pt x="239776" y="1422399"/>
                  </a:lnTo>
                  <a:lnTo>
                    <a:pt x="249284" y="1460499"/>
                  </a:lnTo>
                  <a:lnTo>
                    <a:pt x="260771" y="1511299"/>
                  </a:lnTo>
                  <a:lnTo>
                    <a:pt x="274190" y="1549399"/>
                  </a:lnTo>
                  <a:lnTo>
                    <a:pt x="289490" y="1600199"/>
                  </a:lnTo>
                  <a:lnTo>
                    <a:pt x="306624" y="1638299"/>
                  </a:lnTo>
                  <a:lnTo>
                    <a:pt x="325543" y="1676399"/>
                  </a:lnTo>
                  <a:lnTo>
                    <a:pt x="346197" y="1714499"/>
                  </a:lnTo>
                  <a:lnTo>
                    <a:pt x="368539" y="1752599"/>
                  </a:lnTo>
                  <a:lnTo>
                    <a:pt x="392520" y="1790699"/>
                  </a:lnTo>
                  <a:lnTo>
                    <a:pt x="418091" y="1828799"/>
                  </a:lnTo>
                  <a:lnTo>
                    <a:pt x="445203" y="1866899"/>
                  </a:lnTo>
                  <a:lnTo>
                    <a:pt x="473808" y="1904999"/>
                  </a:lnTo>
                  <a:lnTo>
                    <a:pt x="503858" y="1930399"/>
                  </a:lnTo>
                  <a:lnTo>
                    <a:pt x="535302" y="1968499"/>
                  </a:lnTo>
                  <a:lnTo>
                    <a:pt x="568093" y="1993899"/>
                  </a:lnTo>
                  <a:lnTo>
                    <a:pt x="602182" y="2019299"/>
                  </a:lnTo>
                  <a:lnTo>
                    <a:pt x="637521" y="2057399"/>
                  </a:lnTo>
                  <a:lnTo>
                    <a:pt x="674060" y="2082799"/>
                  </a:lnTo>
                  <a:lnTo>
                    <a:pt x="711751" y="2095499"/>
                  </a:lnTo>
                  <a:lnTo>
                    <a:pt x="750545" y="2120899"/>
                  </a:lnTo>
                  <a:lnTo>
                    <a:pt x="790394" y="2146299"/>
                  </a:lnTo>
                  <a:lnTo>
                    <a:pt x="831249" y="2158999"/>
                  </a:lnTo>
                  <a:lnTo>
                    <a:pt x="873061" y="2184399"/>
                  </a:lnTo>
                  <a:lnTo>
                    <a:pt x="915782" y="2197099"/>
                  </a:lnTo>
                  <a:lnTo>
                    <a:pt x="1048909" y="2235199"/>
                  </a:lnTo>
                  <a:lnTo>
                    <a:pt x="1094778" y="2235199"/>
                  </a:lnTo>
                  <a:lnTo>
                    <a:pt x="1141311" y="2247899"/>
                  </a:lnTo>
                  <a:lnTo>
                    <a:pt x="1936704" y="2247899"/>
                  </a:lnTo>
                  <a:lnTo>
                    <a:pt x="1898881" y="2273299"/>
                  </a:lnTo>
                  <a:lnTo>
                    <a:pt x="1860103" y="2298699"/>
                  </a:lnTo>
                  <a:lnTo>
                    <a:pt x="1820405" y="2324099"/>
                  </a:lnTo>
                  <a:lnTo>
                    <a:pt x="1779820" y="2349499"/>
                  </a:lnTo>
                  <a:lnTo>
                    <a:pt x="1738383" y="2362199"/>
                  </a:lnTo>
                  <a:lnTo>
                    <a:pt x="1696129" y="2387599"/>
                  </a:lnTo>
                  <a:lnTo>
                    <a:pt x="1653092" y="2400299"/>
                  </a:lnTo>
                  <a:lnTo>
                    <a:pt x="1473797" y="2451099"/>
                  </a:lnTo>
                  <a:close/>
                </a:path>
                <a:path w="2472690" h="2451100">
                  <a:moveTo>
                    <a:pt x="1936704" y="2247899"/>
                  </a:moveTo>
                  <a:lnTo>
                    <a:pt x="1331047" y="2247899"/>
                  </a:lnTo>
                  <a:lnTo>
                    <a:pt x="1377581" y="2235199"/>
                  </a:lnTo>
                  <a:lnTo>
                    <a:pt x="1423450" y="2235199"/>
                  </a:lnTo>
                  <a:lnTo>
                    <a:pt x="1556577" y="2197099"/>
                  </a:lnTo>
                  <a:lnTo>
                    <a:pt x="1599298" y="2184399"/>
                  </a:lnTo>
                  <a:lnTo>
                    <a:pt x="1641110" y="2158999"/>
                  </a:lnTo>
                  <a:lnTo>
                    <a:pt x="1681965" y="2146299"/>
                  </a:lnTo>
                  <a:lnTo>
                    <a:pt x="1721814" y="2120899"/>
                  </a:lnTo>
                  <a:lnTo>
                    <a:pt x="1760608" y="2095499"/>
                  </a:lnTo>
                  <a:lnTo>
                    <a:pt x="1798299" y="2082799"/>
                  </a:lnTo>
                  <a:lnTo>
                    <a:pt x="1834838" y="2057399"/>
                  </a:lnTo>
                  <a:lnTo>
                    <a:pt x="1870177" y="2019299"/>
                  </a:lnTo>
                  <a:lnTo>
                    <a:pt x="1904266" y="1993899"/>
                  </a:lnTo>
                  <a:lnTo>
                    <a:pt x="1937057" y="1968499"/>
                  </a:lnTo>
                  <a:lnTo>
                    <a:pt x="1968501" y="1930399"/>
                  </a:lnTo>
                  <a:lnTo>
                    <a:pt x="1998550" y="1904999"/>
                  </a:lnTo>
                  <a:lnTo>
                    <a:pt x="2027155" y="1866899"/>
                  </a:lnTo>
                  <a:lnTo>
                    <a:pt x="2054268" y="1828799"/>
                  </a:lnTo>
                  <a:lnTo>
                    <a:pt x="2079838" y="1790699"/>
                  </a:lnTo>
                  <a:lnTo>
                    <a:pt x="2103819" y="1752599"/>
                  </a:lnTo>
                  <a:lnTo>
                    <a:pt x="2126161" y="1714499"/>
                  </a:lnTo>
                  <a:lnTo>
                    <a:pt x="2146816" y="1676399"/>
                  </a:lnTo>
                  <a:lnTo>
                    <a:pt x="2165735" y="1638299"/>
                  </a:lnTo>
                  <a:lnTo>
                    <a:pt x="2182869" y="1600199"/>
                  </a:lnTo>
                  <a:lnTo>
                    <a:pt x="2198169" y="1549399"/>
                  </a:lnTo>
                  <a:lnTo>
                    <a:pt x="2211587" y="1511299"/>
                  </a:lnTo>
                  <a:lnTo>
                    <a:pt x="2223075" y="1460499"/>
                  </a:lnTo>
                  <a:lnTo>
                    <a:pt x="2232583" y="1422399"/>
                  </a:lnTo>
                  <a:lnTo>
                    <a:pt x="2240062" y="1371599"/>
                  </a:lnTo>
                  <a:lnTo>
                    <a:pt x="2245465" y="1333499"/>
                  </a:lnTo>
                  <a:lnTo>
                    <a:pt x="2248743" y="1282699"/>
                  </a:lnTo>
                  <a:lnTo>
                    <a:pt x="2249846" y="1231899"/>
                  </a:lnTo>
                  <a:lnTo>
                    <a:pt x="2248743" y="1181099"/>
                  </a:lnTo>
                  <a:lnTo>
                    <a:pt x="2245465" y="1142999"/>
                  </a:lnTo>
                  <a:lnTo>
                    <a:pt x="2240062" y="1092199"/>
                  </a:lnTo>
                  <a:lnTo>
                    <a:pt x="2232583" y="1041399"/>
                  </a:lnTo>
                  <a:lnTo>
                    <a:pt x="2223075" y="1003299"/>
                  </a:lnTo>
                  <a:lnTo>
                    <a:pt x="2211587" y="952499"/>
                  </a:lnTo>
                  <a:lnTo>
                    <a:pt x="2198169" y="914399"/>
                  </a:lnTo>
                  <a:lnTo>
                    <a:pt x="2182869" y="876299"/>
                  </a:lnTo>
                  <a:lnTo>
                    <a:pt x="2165735" y="825499"/>
                  </a:lnTo>
                  <a:lnTo>
                    <a:pt x="2146816" y="787399"/>
                  </a:lnTo>
                  <a:lnTo>
                    <a:pt x="2126161" y="749299"/>
                  </a:lnTo>
                  <a:lnTo>
                    <a:pt x="2103819" y="711199"/>
                  </a:lnTo>
                  <a:lnTo>
                    <a:pt x="2079838" y="673099"/>
                  </a:lnTo>
                  <a:lnTo>
                    <a:pt x="2054268" y="634999"/>
                  </a:lnTo>
                  <a:lnTo>
                    <a:pt x="2027155" y="596899"/>
                  </a:lnTo>
                  <a:lnTo>
                    <a:pt x="1998550" y="571499"/>
                  </a:lnTo>
                  <a:lnTo>
                    <a:pt x="1968501" y="533399"/>
                  </a:lnTo>
                  <a:lnTo>
                    <a:pt x="1937057" y="495299"/>
                  </a:lnTo>
                  <a:lnTo>
                    <a:pt x="1904266" y="469899"/>
                  </a:lnTo>
                  <a:lnTo>
                    <a:pt x="1870177" y="444499"/>
                  </a:lnTo>
                  <a:lnTo>
                    <a:pt x="1834838" y="419099"/>
                  </a:lnTo>
                  <a:lnTo>
                    <a:pt x="1798299" y="393699"/>
                  </a:lnTo>
                  <a:lnTo>
                    <a:pt x="1760608" y="368299"/>
                  </a:lnTo>
                  <a:lnTo>
                    <a:pt x="1721814" y="342899"/>
                  </a:lnTo>
                  <a:lnTo>
                    <a:pt x="1681965" y="317499"/>
                  </a:lnTo>
                  <a:lnTo>
                    <a:pt x="1599298" y="292099"/>
                  </a:lnTo>
                  <a:lnTo>
                    <a:pt x="1556577" y="266699"/>
                  </a:lnTo>
                  <a:lnTo>
                    <a:pt x="1468604" y="241299"/>
                  </a:lnTo>
                  <a:lnTo>
                    <a:pt x="1423450" y="241299"/>
                  </a:lnTo>
                  <a:lnTo>
                    <a:pt x="1377581" y="228599"/>
                  </a:lnTo>
                  <a:lnTo>
                    <a:pt x="1331047" y="228599"/>
                  </a:lnTo>
                  <a:lnTo>
                    <a:pt x="1283897" y="215899"/>
                  </a:lnTo>
                  <a:lnTo>
                    <a:pt x="1236179" y="215899"/>
                  </a:lnTo>
                  <a:lnTo>
                    <a:pt x="1236179" y="0"/>
                  </a:lnTo>
                  <a:lnTo>
                    <a:pt x="1380344" y="0"/>
                  </a:lnTo>
                  <a:lnTo>
                    <a:pt x="1473797" y="25399"/>
                  </a:lnTo>
                  <a:lnTo>
                    <a:pt x="1519624" y="25399"/>
                  </a:lnTo>
                  <a:lnTo>
                    <a:pt x="1609306" y="50799"/>
                  </a:lnTo>
                  <a:lnTo>
                    <a:pt x="1653092" y="76199"/>
                  </a:lnTo>
                  <a:lnTo>
                    <a:pt x="1738383" y="101599"/>
                  </a:lnTo>
                  <a:lnTo>
                    <a:pt x="1779820" y="126999"/>
                  </a:lnTo>
                  <a:lnTo>
                    <a:pt x="1820405" y="139699"/>
                  </a:lnTo>
                  <a:lnTo>
                    <a:pt x="1860103" y="165099"/>
                  </a:lnTo>
                  <a:lnTo>
                    <a:pt x="1898881" y="190499"/>
                  </a:lnTo>
                  <a:lnTo>
                    <a:pt x="1936704" y="215899"/>
                  </a:lnTo>
                  <a:lnTo>
                    <a:pt x="1973537" y="241299"/>
                  </a:lnTo>
                  <a:lnTo>
                    <a:pt x="2009347" y="266699"/>
                  </a:lnTo>
                  <a:lnTo>
                    <a:pt x="2044099" y="292099"/>
                  </a:lnTo>
                  <a:lnTo>
                    <a:pt x="2077758" y="330199"/>
                  </a:lnTo>
                  <a:lnTo>
                    <a:pt x="2110291" y="355599"/>
                  </a:lnTo>
                  <a:lnTo>
                    <a:pt x="2141662" y="393699"/>
                  </a:lnTo>
                  <a:lnTo>
                    <a:pt x="2171838" y="431799"/>
                  </a:lnTo>
                  <a:lnTo>
                    <a:pt x="2200784" y="457199"/>
                  </a:lnTo>
                  <a:lnTo>
                    <a:pt x="2228467" y="495299"/>
                  </a:lnTo>
                  <a:lnTo>
                    <a:pt x="2254850" y="533399"/>
                  </a:lnTo>
                  <a:lnTo>
                    <a:pt x="2279901" y="571499"/>
                  </a:lnTo>
                  <a:lnTo>
                    <a:pt x="2303584" y="609599"/>
                  </a:lnTo>
                  <a:lnTo>
                    <a:pt x="2325866" y="647699"/>
                  </a:lnTo>
                  <a:lnTo>
                    <a:pt x="2346712" y="685799"/>
                  </a:lnTo>
                  <a:lnTo>
                    <a:pt x="2366088" y="736599"/>
                  </a:lnTo>
                  <a:lnTo>
                    <a:pt x="2383959" y="774699"/>
                  </a:lnTo>
                  <a:lnTo>
                    <a:pt x="2400292" y="812799"/>
                  </a:lnTo>
                  <a:lnTo>
                    <a:pt x="2415050" y="863599"/>
                  </a:lnTo>
                  <a:lnTo>
                    <a:pt x="2428202" y="901699"/>
                  </a:lnTo>
                  <a:lnTo>
                    <a:pt x="2439711" y="952499"/>
                  </a:lnTo>
                  <a:lnTo>
                    <a:pt x="2449543" y="990599"/>
                  </a:lnTo>
                  <a:lnTo>
                    <a:pt x="2457666" y="1041399"/>
                  </a:lnTo>
                  <a:lnTo>
                    <a:pt x="2464042" y="1092199"/>
                  </a:lnTo>
                  <a:lnTo>
                    <a:pt x="2468640" y="1142999"/>
                  </a:lnTo>
                  <a:lnTo>
                    <a:pt x="2471424" y="1181099"/>
                  </a:lnTo>
                  <a:lnTo>
                    <a:pt x="2472358" y="1219199"/>
                  </a:lnTo>
                  <a:lnTo>
                    <a:pt x="2471424" y="1282699"/>
                  </a:lnTo>
                  <a:lnTo>
                    <a:pt x="2468640" y="1333499"/>
                  </a:lnTo>
                  <a:lnTo>
                    <a:pt x="2464042" y="1384299"/>
                  </a:lnTo>
                  <a:lnTo>
                    <a:pt x="2457666" y="1422399"/>
                  </a:lnTo>
                  <a:lnTo>
                    <a:pt x="2449543" y="1473199"/>
                  </a:lnTo>
                  <a:lnTo>
                    <a:pt x="2439711" y="1511299"/>
                  </a:lnTo>
                  <a:lnTo>
                    <a:pt x="2428202" y="1562099"/>
                  </a:lnTo>
                  <a:lnTo>
                    <a:pt x="2415050" y="1612899"/>
                  </a:lnTo>
                  <a:lnTo>
                    <a:pt x="2400292" y="1650999"/>
                  </a:lnTo>
                  <a:lnTo>
                    <a:pt x="2383959" y="1689099"/>
                  </a:lnTo>
                  <a:lnTo>
                    <a:pt x="2366088" y="1739899"/>
                  </a:lnTo>
                  <a:lnTo>
                    <a:pt x="2346712" y="1777999"/>
                  </a:lnTo>
                  <a:lnTo>
                    <a:pt x="2325866" y="1816099"/>
                  </a:lnTo>
                  <a:lnTo>
                    <a:pt x="2303584" y="1854199"/>
                  </a:lnTo>
                  <a:lnTo>
                    <a:pt x="2279901" y="1892299"/>
                  </a:lnTo>
                  <a:lnTo>
                    <a:pt x="2254850" y="1930399"/>
                  </a:lnTo>
                  <a:lnTo>
                    <a:pt x="2228467" y="1968499"/>
                  </a:lnTo>
                  <a:lnTo>
                    <a:pt x="2200784" y="2006599"/>
                  </a:lnTo>
                  <a:lnTo>
                    <a:pt x="2171838" y="2044699"/>
                  </a:lnTo>
                  <a:lnTo>
                    <a:pt x="2141662" y="2070099"/>
                  </a:lnTo>
                  <a:lnTo>
                    <a:pt x="2110291" y="2108199"/>
                  </a:lnTo>
                  <a:lnTo>
                    <a:pt x="2077758" y="2133599"/>
                  </a:lnTo>
                  <a:lnTo>
                    <a:pt x="2044099" y="2171699"/>
                  </a:lnTo>
                  <a:lnTo>
                    <a:pt x="2009347" y="2197099"/>
                  </a:lnTo>
                  <a:lnTo>
                    <a:pt x="1973537" y="2222499"/>
                  </a:lnTo>
                  <a:lnTo>
                    <a:pt x="1936704" y="2247899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434931" y="7161471"/>
              <a:ext cx="2472690" cy="2451100"/>
            </a:xfrm>
            <a:custGeom>
              <a:avLst/>
              <a:gdLst/>
              <a:ahLst/>
              <a:cxnLst/>
              <a:rect l="l" t="t" r="r" b="b"/>
              <a:pathLst>
                <a:path w="2472690" h="2451100">
                  <a:moveTo>
                    <a:pt x="1473797" y="2451099"/>
                  </a:moveTo>
                  <a:lnTo>
                    <a:pt x="998561" y="2451099"/>
                  </a:lnTo>
                  <a:lnTo>
                    <a:pt x="819267" y="2400299"/>
                  </a:lnTo>
                  <a:lnTo>
                    <a:pt x="776229" y="2387599"/>
                  </a:lnTo>
                  <a:lnTo>
                    <a:pt x="733975" y="2362199"/>
                  </a:lnTo>
                  <a:lnTo>
                    <a:pt x="692539" y="2349499"/>
                  </a:lnTo>
                  <a:lnTo>
                    <a:pt x="651954" y="2324099"/>
                  </a:lnTo>
                  <a:lnTo>
                    <a:pt x="612256" y="2298699"/>
                  </a:lnTo>
                  <a:lnTo>
                    <a:pt x="573478" y="2273299"/>
                  </a:lnTo>
                  <a:lnTo>
                    <a:pt x="535655" y="2247899"/>
                  </a:lnTo>
                  <a:lnTo>
                    <a:pt x="498821" y="2222499"/>
                  </a:lnTo>
                  <a:lnTo>
                    <a:pt x="463012" y="2197099"/>
                  </a:lnTo>
                  <a:lnTo>
                    <a:pt x="428260" y="2171699"/>
                  </a:lnTo>
                  <a:lnTo>
                    <a:pt x="394601" y="2133599"/>
                  </a:lnTo>
                  <a:lnTo>
                    <a:pt x="362068" y="2108199"/>
                  </a:lnTo>
                  <a:lnTo>
                    <a:pt x="330697" y="2070099"/>
                  </a:lnTo>
                  <a:lnTo>
                    <a:pt x="300520" y="2044699"/>
                  </a:lnTo>
                  <a:lnTo>
                    <a:pt x="271574" y="2006599"/>
                  </a:lnTo>
                  <a:lnTo>
                    <a:pt x="243892" y="1968499"/>
                  </a:lnTo>
                  <a:lnTo>
                    <a:pt x="217508" y="1930399"/>
                  </a:lnTo>
                  <a:lnTo>
                    <a:pt x="192458" y="1892299"/>
                  </a:lnTo>
                  <a:lnTo>
                    <a:pt x="168774" y="1854199"/>
                  </a:lnTo>
                  <a:lnTo>
                    <a:pt x="146492" y="1816099"/>
                  </a:lnTo>
                  <a:lnTo>
                    <a:pt x="125646" y="1777999"/>
                  </a:lnTo>
                  <a:lnTo>
                    <a:pt x="106270" y="1739899"/>
                  </a:lnTo>
                  <a:lnTo>
                    <a:pt x="88399" y="1689099"/>
                  </a:lnTo>
                  <a:lnTo>
                    <a:pt x="72067" y="1650999"/>
                  </a:lnTo>
                  <a:lnTo>
                    <a:pt x="57308" y="1612899"/>
                  </a:lnTo>
                  <a:lnTo>
                    <a:pt x="44157" y="1562099"/>
                  </a:lnTo>
                  <a:lnTo>
                    <a:pt x="32648" y="1511299"/>
                  </a:lnTo>
                  <a:lnTo>
                    <a:pt x="22815" y="1473199"/>
                  </a:lnTo>
                  <a:lnTo>
                    <a:pt x="14693" y="1422399"/>
                  </a:lnTo>
                  <a:lnTo>
                    <a:pt x="8316" y="1384299"/>
                  </a:lnTo>
                  <a:lnTo>
                    <a:pt x="3719" y="1333499"/>
                  </a:lnTo>
                  <a:lnTo>
                    <a:pt x="935" y="1282699"/>
                  </a:lnTo>
                  <a:lnTo>
                    <a:pt x="0" y="1231899"/>
                  </a:lnTo>
                  <a:lnTo>
                    <a:pt x="935" y="1181099"/>
                  </a:lnTo>
                  <a:lnTo>
                    <a:pt x="3719" y="1142999"/>
                  </a:lnTo>
                  <a:lnTo>
                    <a:pt x="8316" y="1092199"/>
                  </a:lnTo>
                  <a:lnTo>
                    <a:pt x="14693" y="1041399"/>
                  </a:lnTo>
                  <a:lnTo>
                    <a:pt x="22815" y="990599"/>
                  </a:lnTo>
                  <a:lnTo>
                    <a:pt x="32648" y="952499"/>
                  </a:lnTo>
                  <a:lnTo>
                    <a:pt x="44157" y="901699"/>
                  </a:lnTo>
                  <a:lnTo>
                    <a:pt x="57308" y="863599"/>
                  </a:lnTo>
                  <a:lnTo>
                    <a:pt x="72067" y="812799"/>
                  </a:lnTo>
                  <a:lnTo>
                    <a:pt x="88399" y="774699"/>
                  </a:lnTo>
                  <a:lnTo>
                    <a:pt x="106270" y="736599"/>
                  </a:lnTo>
                  <a:lnTo>
                    <a:pt x="125646" y="685799"/>
                  </a:lnTo>
                  <a:lnTo>
                    <a:pt x="146492" y="647699"/>
                  </a:lnTo>
                  <a:lnTo>
                    <a:pt x="168774" y="609599"/>
                  </a:lnTo>
                  <a:lnTo>
                    <a:pt x="192458" y="571499"/>
                  </a:lnTo>
                  <a:lnTo>
                    <a:pt x="217508" y="533399"/>
                  </a:lnTo>
                  <a:lnTo>
                    <a:pt x="243892" y="495299"/>
                  </a:lnTo>
                  <a:lnTo>
                    <a:pt x="271574" y="457199"/>
                  </a:lnTo>
                  <a:lnTo>
                    <a:pt x="300520" y="431799"/>
                  </a:lnTo>
                  <a:lnTo>
                    <a:pt x="330697" y="393699"/>
                  </a:lnTo>
                  <a:lnTo>
                    <a:pt x="362068" y="355599"/>
                  </a:lnTo>
                  <a:lnTo>
                    <a:pt x="394601" y="330199"/>
                  </a:lnTo>
                  <a:lnTo>
                    <a:pt x="428260" y="292099"/>
                  </a:lnTo>
                  <a:lnTo>
                    <a:pt x="463012" y="266699"/>
                  </a:lnTo>
                  <a:lnTo>
                    <a:pt x="498821" y="241299"/>
                  </a:lnTo>
                  <a:lnTo>
                    <a:pt x="535655" y="215899"/>
                  </a:lnTo>
                  <a:lnTo>
                    <a:pt x="573478" y="190499"/>
                  </a:lnTo>
                  <a:lnTo>
                    <a:pt x="612256" y="165099"/>
                  </a:lnTo>
                  <a:lnTo>
                    <a:pt x="651954" y="139699"/>
                  </a:lnTo>
                  <a:lnTo>
                    <a:pt x="692539" y="126999"/>
                  </a:lnTo>
                  <a:lnTo>
                    <a:pt x="733975" y="101599"/>
                  </a:lnTo>
                  <a:lnTo>
                    <a:pt x="819267" y="76199"/>
                  </a:lnTo>
                  <a:lnTo>
                    <a:pt x="863053" y="50799"/>
                  </a:lnTo>
                  <a:lnTo>
                    <a:pt x="952734" y="25399"/>
                  </a:lnTo>
                  <a:lnTo>
                    <a:pt x="998561" y="25399"/>
                  </a:lnTo>
                  <a:lnTo>
                    <a:pt x="1092015" y="0"/>
                  </a:lnTo>
                  <a:lnTo>
                    <a:pt x="1236179" y="0"/>
                  </a:lnTo>
                  <a:lnTo>
                    <a:pt x="1236179" y="215899"/>
                  </a:lnTo>
                  <a:lnTo>
                    <a:pt x="1188461" y="215899"/>
                  </a:lnTo>
                  <a:lnTo>
                    <a:pt x="1141311" y="228599"/>
                  </a:lnTo>
                  <a:lnTo>
                    <a:pt x="1094778" y="228599"/>
                  </a:lnTo>
                  <a:lnTo>
                    <a:pt x="1048909" y="241299"/>
                  </a:lnTo>
                  <a:lnTo>
                    <a:pt x="1003755" y="241299"/>
                  </a:lnTo>
                  <a:lnTo>
                    <a:pt x="915782" y="266699"/>
                  </a:lnTo>
                  <a:lnTo>
                    <a:pt x="873061" y="292099"/>
                  </a:lnTo>
                  <a:lnTo>
                    <a:pt x="790394" y="317499"/>
                  </a:lnTo>
                  <a:lnTo>
                    <a:pt x="750545" y="342899"/>
                  </a:lnTo>
                  <a:lnTo>
                    <a:pt x="711751" y="368299"/>
                  </a:lnTo>
                  <a:lnTo>
                    <a:pt x="674060" y="393699"/>
                  </a:lnTo>
                  <a:lnTo>
                    <a:pt x="637521" y="419099"/>
                  </a:lnTo>
                  <a:lnTo>
                    <a:pt x="602182" y="444499"/>
                  </a:lnTo>
                  <a:lnTo>
                    <a:pt x="568093" y="469899"/>
                  </a:lnTo>
                  <a:lnTo>
                    <a:pt x="535302" y="495299"/>
                  </a:lnTo>
                  <a:lnTo>
                    <a:pt x="503858" y="533399"/>
                  </a:lnTo>
                  <a:lnTo>
                    <a:pt x="473808" y="571499"/>
                  </a:lnTo>
                  <a:lnTo>
                    <a:pt x="445203" y="596899"/>
                  </a:lnTo>
                  <a:lnTo>
                    <a:pt x="418091" y="634999"/>
                  </a:lnTo>
                  <a:lnTo>
                    <a:pt x="392520" y="673099"/>
                  </a:lnTo>
                  <a:lnTo>
                    <a:pt x="368539" y="711199"/>
                  </a:lnTo>
                  <a:lnTo>
                    <a:pt x="346197" y="749299"/>
                  </a:lnTo>
                  <a:lnTo>
                    <a:pt x="325543" y="787399"/>
                  </a:lnTo>
                  <a:lnTo>
                    <a:pt x="306624" y="825499"/>
                  </a:lnTo>
                  <a:lnTo>
                    <a:pt x="289490" y="876299"/>
                  </a:lnTo>
                  <a:lnTo>
                    <a:pt x="274190" y="914399"/>
                  </a:lnTo>
                  <a:lnTo>
                    <a:pt x="260771" y="952499"/>
                  </a:lnTo>
                  <a:lnTo>
                    <a:pt x="249284" y="1003299"/>
                  </a:lnTo>
                  <a:lnTo>
                    <a:pt x="239776" y="1041399"/>
                  </a:lnTo>
                  <a:lnTo>
                    <a:pt x="232296" y="1092199"/>
                  </a:lnTo>
                  <a:lnTo>
                    <a:pt x="226893" y="1142999"/>
                  </a:lnTo>
                  <a:lnTo>
                    <a:pt x="223616" y="1181099"/>
                  </a:lnTo>
                  <a:lnTo>
                    <a:pt x="222512" y="1231899"/>
                  </a:lnTo>
                  <a:lnTo>
                    <a:pt x="223616" y="1282699"/>
                  </a:lnTo>
                  <a:lnTo>
                    <a:pt x="226893" y="1333499"/>
                  </a:lnTo>
                  <a:lnTo>
                    <a:pt x="232296" y="1371599"/>
                  </a:lnTo>
                  <a:lnTo>
                    <a:pt x="239776" y="1422399"/>
                  </a:lnTo>
                  <a:lnTo>
                    <a:pt x="249284" y="1460499"/>
                  </a:lnTo>
                  <a:lnTo>
                    <a:pt x="260771" y="1511299"/>
                  </a:lnTo>
                  <a:lnTo>
                    <a:pt x="274190" y="1549399"/>
                  </a:lnTo>
                  <a:lnTo>
                    <a:pt x="289490" y="1600199"/>
                  </a:lnTo>
                  <a:lnTo>
                    <a:pt x="306624" y="1638299"/>
                  </a:lnTo>
                  <a:lnTo>
                    <a:pt x="325543" y="1676399"/>
                  </a:lnTo>
                  <a:lnTo>
                    <a:pt x="346197" y="1714499"/>
                  </a:lnTo>
                  <a:lnTo>
                    <a:pt x="368539" y="1752599"/>
                  </a:lnTo>
                  <a:lnTo>
                    <a:pt x="392520" y="1790699"/>
                  </a:lnTo>
                  <a:lnTo>
                    <a:pt x="418091" y="1828799"/>
                  </a:lnTo>
                  <a:lnTo>
                    <a:pt x="445203" y="1866899"/>
                  </a:lnTo>
                  <a:lnTo>
                    <a:pt x="473808" y="1904999"/>
                  </a:lnTo>
                  <a:lnTo>
                    <a:pt x="503858" y="1930399"/>
                  </a:lnTo>
                  <a:lnTo>
                    <a:pt x="535302" y="1968499"/>
                  </a:lnTo>
                  <a:lnTo>
                    <a:pt x="568093" y="1993899"/>
                  </a:lnTo>
                  <a:lnTo>
                    <a:pt x="602182" y="2019299"/>
                  </a:lnTo>
                  <a:lnTo>
                    <a:pt x="637521" y="2057399"/>
                  </a:lnTo>
                  <a:lnTo>
                    <a:pt x="674060" y="2082799"/>
                  </a:lnTo>
                  <a:lnTo>
                    <a:pt x="711751" y="2095499"/>
                  </a:lnTo>
                  <a:lnTo>
                    <a:pt x="750545" y="2120899"/>
                  </a:lnTo>
                  <a:lnTo>
                    <a:pt x="790394" y="2146299"/>
                  </a:lnTo>
                  <a:lnTo>
                    <a:pt x="831249" y="2158999"/>
                  </a:lnTo>
                  <a:lnTo>
                    <a:pt x="873061" y="2184399"/>
                  </a:lnTo>
                  <a:lnTo>
                    <a:pt x="915782" y="2197099"/>
                  </a:lnTo>
                  <a:lnTo>
                    <a:pt x="1048909" y="2235199"/>
                  </a:lnTo>
                  <a:lnTo>
                    <a:pt x="1094778" y="2235199"/>
                  </a:lnTo>
                  <a:lnTo>
                    <a:pt x="1141311" y="2247899"/>
                  </a:lnTo>
                  <a:lnTo>
                    <a:pt x="1936704" y="2247899"/>
                  </a:lnTo>
                  <a:lnTo>
                    <a:pt x="1898881" y="2273299"/>
                  </a:lnTo>
                  <a:lnTo>
                    <a:pt x="1860103" y="2298699"/>
                  </a:lnTo>
                  <a:lnTo>
                    <a:pt x="1820405" y="2324099"/>
                  </a:lnTo>
                  <a:lnTo>
                    <a:pt x="1779820" y="2349499"/>
                  </a:lnTo>
                  <a:lnTo>
                    <a:pt x="1738383" y="2362199"/>
                  </a:lnTo>
                  <a:lnTo>
                    <a:pt x="1696129" y="2387599"/>
                  </a:lnTo>
                  <a:lnTo>
                    <a:pt x="1653092" y="2400299"/>
                  </a:lnTo>
                  <a:lnTo>
                    <a:pt x="1473797" y="2451099"/>
                  </a:lnTo>
                  <a:close/>
                </a:path>
                <a:path w="2472690" h="2451100">
                  <a:moveTo>
                    <a:pt x="1936704" y="2247899"/>
                  </a:moveTo>
                  <a:lnTo>
                    <a:pt x="1331047" y="2247899"/>
                  </a:lnTo>
                  <a:lnTo>
                    <a:pt x="1377581" y="2235199"/>
                  </a:lnTo>
                  <a:lnTo>
                    <a:pt x="1423450" y="2235199"/>
                  </a:lnTo>
                  <a:lnTo>
                    <a:pt x="1556577" y="2197099"/>
                  </a:lnTo>
                  <a:lnTo>
                    <a:pt x="1599298" y="2184399"/>
                  </a:lnTo>
                  <a:lnTo>
                    <a:pt x="1641110" y="2158999"/>
                  </a:lnTo>
                  <a:lnTo>
                    <a:pt x="1681965" y="2146299"/>
                  </a:lnTo>
                  <a:lnTo>
                    <a:pt x="1721814" y="2120899"/>
                  </a:lnTo>
                  <a:lnTo>
                    <a:pt x="1760608" y="2095499"/>
                  </a:lnTo>
                  <a:lnTo>
                    <a:pt x="1798299" y="2082799"/>
                  </a:lnTo>
                  <a:lnTo>
                    <a:pt x="1834838" y="2057399"/>
                  </a:lnTo>
                  <a:lnTo>
                    <a:pt x="1870177" y="2019299"/>
                  </a:lnTo>
                  <a:lnTo>
                    <a:pt x="1904266" y="1993899"/>
                  </a:lnTo>
                  <a:lnTo>
                    <a:pt x="1937057" y="1968499"/>
                  </a:lnTo>
                  <a:lnTo>
                    <a:pt x="1968501" y="1930399"/>
                  </a:lnTo>
                  <a:lnTo>
                    <a:pt x="1998550" y="1904999"/>
                  </a:lnTo>
                  <a:lnTo>
                    <a:pt x="2027155" y="1866899"/>
                  </a:lnTo>
                  <a:lnTo>
                    <a:pt x="2054268" y="1828799"/>
                  </a:lnTo>
                  <a:lnTo>
                    <a:pt x="2079838" y="1790699"/>
                  </a:lnTo>
                  <a:lnTo>
                    <a:pt x="2103819" y="1752599"/>
                  </a:lnTo>
                  <a:lnTo>
                    <a:pt x="2126161" y="1714499"/>
                  </a:lnTo>
                  <a:lnTo>
                    <a:pt x="2146816" y="1676399"/>
                  </a:lnTo>
                  <a:lnTo>
                    <a:pt x="2165735" y="1638299"/>
                  </a:lnTo>
                  <a:lnTo>
                    <a:pt x="2182869" y="1600199"/>
                  </a:lnTo>
                  <a:lnTo>
                    <a:pt x="2198169" y="1549399"/>
                  </a:lnTo>
                  <a:lnTo>
                    <a:pt x="2211587" y="1511299"/>
                  </a:lnTo>
                  <a:lnTo>
                    <a:pt x="2223075" y="1460499"/>
                  </a:lnTo>
                  <a:lnTo>
                    <a:pt x="2232583" y="1422399"/>
                  </a:lnTo>
                  <a:lnTo>
                    <a:pt x="2240062" y="1371599"/>
                  </a:lnTo>
                  <a:lnTo>
                    <a:pt x="2245465" y="1333499"/>
                  </a:lnTo>
                  <a:lnTo>
                    <a:pt x="2248743" y="1282699"/>
                  </a:lnTo>
                  <a:lnTo>
                    <a:pt x="2249846" y="1231899"/>
                  </a:lnTo>
                  <a:lnTo>
                    <a:pt x="2248743" y="1181099"/>
                  </a:lnTo>
                  <a:lnTo>
                    <a:pt x="2245465" y="1142999"/>
                  </a:lnTo>
                  <a:lnTo>
                    <a:pt x="2240062" y="1092199"/>
                  </a:lnTo>
                  <a:lnTo>
                    <a:pt x="2232583" y="1041399"/>
                  </a:lnTo>
                  <a:lnTo>
                    <a:pt x="2223075" y="1003299"/>
                  </a:lnTo>
                  <a:lnTo>
                    <a:pt x="2211587" y="952499"/>
                  </a:lnTo>
                  <a:lnTo>
                    <a:pt x="2198169" y="914399"/>
                  </a:lnTo>
                  <a:lnTo>
                    <a:pt x="2182869" y="876299"/>
                  </a:lnTo>
                  <a:lnTo>
                    <a:pt x="2165735" y="825499"/>
                  </a:lnTo>
                  <a:lnTo>
                    <a:pt x="2146816" y="787399"/>
                  </a:lnTo>
                  <a:lnTo>
                    <a:pt x="2126161" y="749299"/>
                  </a:lnTo>
                  <a:lnTo>
                    <a:pt x="2103819" y="711199"/>
                  </a:lnTo>
                  <a:lnTo>
                    <a:pt x="2079838" y="673099"/>
                  </a:lnTo>
                  <a:lnTo>
                    <a:pt x="2054268" y="634999"/>
                  </a:lnTo>
                  <a:lnTo>
                    <a:pt x="2027155" y="596899"/>
                  </a:lnTo>
                  <a:lnTo>
                    <a:pt x="1998550" y="571499"/>
                  </a:lnTo>
                  <a:lnTo>
                    <a:pt x="1968501" y="533399"/>
                  </a:lnTo>
                  <a:lnTo>
                    <a:pt x="1937057" y="495299"/>
                  </a:lnTo>
                  <a:lnTo>
                    <a:pt x="1904266" y="469899"/>
                  </a:lnTo>
                  <a:lnTo>
                    <a:pt x="1870177" y="444499"/>
                  </a:lnTo>
                  <a:lnTo>
                    <a:pt x="1834838" y="419099"/>
                  </a:lnTo>
                  <a:lnTo>
                    <a:pt x="1798299" y="393699"/>
                  </a:lnTo>
                  <a:lnTo>
                    <a:pt x="1760608" y="368299"/>
                  </a:lnTo>
                  <a:lnTo>
                    <a:pt x="1721814" y="342899"/>
                  </a:lnTo>
                  <a:lnTo>
                    <a:pt x="1681965" y="317499"/>
                  </a:lnTo>
                  <a:lnTo>
                    <a:pt x="1599298" y="292099"/>
                  </a:lnTo>
                  <a:lnTo>
                    <a:pt x="1556577" y="266699"/>
                  </a:lnTo>
                  <a:lnTo>
                    <a:pt x="1468604" y="241299"/>
                  </a:lnTo>
                  <a:lnTo>
                    <a:pt x="1423450" y="241299"/>
                  </a:lnTo>
                  <a:lnTo>
                    <a:pt x="1377581" y="228599"/>
                  </a:lnTo>
                  <a:lnTo>
                    <a:pt x="1331047" y="228599"/>
                  </a:lnTo>
                  <a:lnTo>
                    <a:pt x="1283897" y="215899"/>
                  </a:lnTo>
                  <a:lnTo>
                    <a:pt x="1236179" y="215899"/>
                  </a:lnTo>
                  <a:lnTo>
                    <a:pt x="1236179" y="0"/>
                  </a:lnTo>
                  <a:lnTo>
                    <a:pt x="1380344" y="0"/>
                  </a:lnTo>
                  <a:lnTo>
                    <a:pt x="1473797" y="25399"/>
                  </a:lnTo>
                  <a:lnTo>
                    <a:pt x="1519624" y="25399"/>
                  </a:lnTo>
                  <a:lnTo>
                    <a:pt x="1609306" y="50799"/>
                  </a:lnTo>
                  <a:lnTo>
                    <a:pt x="1653092" y="76199"/>
                  </a:lnTo>
                  <a:lnTo>
                    <a:pt x="1738383" y="101599"/>
                  </a:lnTo>
                  <a:lnTo>
                    <a:pt x="1779820" y="126999"/>
                  </a:lnTo>
                  <a:lnTo>
                    <a:pt x="1820405" y="139699"/>
                  </a:lnTo>
                  <a:lnTo>
                    <a:pt x="1860103" y="165099"/>
                  </a:lnTo>
                  <a:lnTo>
                    <a:pt x="1898881" y="190499"/>
                  </a:lnTo>
                  <a:lnTo>
                    <a:pt x="1936704" y="215899"/>
                  </a:lnTo>
                  <a:lnTo>
                    <a:pt x="1973537" y="241299"/>
                  </a:lnTo>
                  <a:lnTo>
                    <a:pt x="2009347" y="266699"/>
                  </a:lnTo>
                  <a:lnTo>
                    <a:pt x="2044099" y="292099"/>
                  </a:lnTo>
                  <a:lnTo>
                    <a:pt x="2077758" y="330199"/>
                  </a:lnTo>
                  <a:lnTo>
                    <a:pt x="2110291" y="355599"/>
                  </a:lnTo>
                  <a:lnTo>
                    <a:pt x="2141662" y="393699"/>
                  </a:lnTo>
                  <a:lnTo>
                    <a:pt x="2171838" y="431799"/>
                  </a:lnTo>
                  <a:lnTo>
                    <a:pt x="2200784" y="457199"/>
                  </a:lnTo>
                  <a:lnTo>
                    <a:pt x="2228467" y="495299"/>
                  </a:lnTo>
                  <a:lnTo>
                    <a:pt x="2254850" y="533399"/>
                  </a:lnTo>
                  <a:lnTo>
                    <a:pt x="2279901" y="571499"/>
                  </a:lnTo>
                  <a:lnTo>
                    <a:pt x="2303584" y="609599"/>
                  </a:lnTo>
                  <a:lnTo>
                    <a:pt x="2325866" y="647699"/>
                  </a:lnTo>
                  <a:lnTo>
                    <a:pt x="2346712" y="685799"/>
                  </a:lnTo>
                  <a:lnTo>
                    <a:pt x="2366088" y="736599"/>
                  </a:lnTo>
                  <a:lnTo>
                    <a:pt x="2383959" y="774699"/>
                  </a:lnTo>
                  <a:lnTo>
                    <a:pt x="2400292" y="812799"/>
                  </a:lnTo>
                  <a:lnTo>
                    <a:pt x="2415050" y="863599"/>
                  </a:lnTo>
                  <a:lnTo>
                    <a:pt x="2428202" y="901699"/>
                  </a:lnTo>
                  <a:lnTo>
                    <a:pt x="2439711" y="952499"/>
                  </a:lnTo>
                  <a:lnTo>
                    <a:pt x="2449543" y="990599"/>
                  </a:lnTo>
                  <a:lnTo>
                    <a:pt x="2457666" y="1041399"/>
                  </a:lnTo>
                  <a:lnTo>
                    <a:pt x="2464042" y="1092199"/>
                  </a:lnTo>
                  <a:lnTo>
                    <a:pt x="2468640" y="1142999"/>
                  </a:lnTo>
                  <a:lnTo>
                    <a:pt x="2471424" y="1181099"/>
                  </a:lnTo>
                  <a:lnTo>
                    <a:pt x="2472358" y="1219199"/>
                  </a:lnTo>
                  <a:lnTo>
                    <a:pt x="2471424" y="1282699"/>
                  </a:lnTo>
                  <a:lnTo>
                    <a:pt x="2468640" y="1333499"/>
                  </a:lnTo>
                  <a:lnTo>
                    <a:pt x="2464042" y="1384299"/>
                  </a:lnTo>
                  <a:lnTo>
                    <a:pt x="2457666" y="1422399"/>
                  </a:lnTo>
                  <a:lnTo>
                    <a:pt x="2449543" y="1473199"/>
                  </a:lnTo>
                  <a:lnTo>
                    <a:pt x="2439711" y="1511299"/>
                  </a:lnTo>
                  <a:lnTo>
                    <a:pt x="2428202" y="1562099"/>
                  </a:lnTo>
                  <a:lnTo>
                    <a:pt x="2415050" y="1612899"/>
                  </a:lnTo>
                  <a:lnTo>
                    <a:pt x="2400292" y="1650999"/>
                  </a:lnTo>
                  <a:lnTo>
                    <a:pt x="2383959" y="1689099"/>
                  </a:lnTo>
                  <a:lnTo>
                    <a:pt x="2366088" y="1739899"/>
                  </a:lnTo>
                  <a:lnTo>
                    <a:pt x="2346712" y="1777999"/>
                  </a:lnTo>
                  <a:lnTo>
                    <a:pt x="2325866" y="1816099"/>
                  </a:lnTo>
                  <a:lnTo>
                    <a:pt x="2303584" y="1854199"/>
                  </a:lnTo>
                  <a:lnTo>
                    <a:pt x="2279901" y="1892299"/>
                  </a:lnTo>
                  <a:lnTo>
                    <a:pt x="2254850" y="1930399"/>
                  </a:lnTo>
                  <a:lnTo>
                    <a:pt x="2228467" y="1968499"/>
                  </a:lnTo>
                  <a:lnTo>
                    <a:pt x="2200784" y="2006599"/>
                  </a:lnTo>
                  <a:lnTo>
                    <a:pt x="2171838" y="2044699"/>
                  </a:lnTo>
                  <a:lnTo>
                    <a:pt x="2141662" y="2070099"/>
                  </a:lnTo>
                  <a:lnTo>
                    <a:pt x="2110291" y="2108199"/>
                  </a:lnTo>
                  <a:lnTo>
                    <a:pt x="2077758" y="2133599"/>
                  </a:lnTo>
                  <a:lnTo>
                    <a:pt x="2044099" y="2171699"/>
                  </a:lnTo>
                  <a:lnTo>
                    <a:pt x="2009347" y="2197099"/>
                  </a:lnTo>
                  <a:lnTo>
                    <a:pt x="1973537" y="2222499"/>
                  </a:lnTo>
                  <a:lnTo>
                    <a:pt x="1936704" y="2247899"/>
                  </a:lnTo>
                  <a:close/>
                </a:path>
              </a:pathLst>
            </a:custGeom>
            <a:solidFill>
              <a:srgbClr val="E6940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0" y="686097"/>
            <a:ext cx="3279775" cy="9601200"/>
            <a:chOff x="0" y="686097"/>
            <a:chExt cx="3279775" cy="9601200"/>
          </a:xfrm>
        </p:grpSpPr>
        <p:sp>
          <p:nvSpPr>
            <p:cNvPr id="7" name="object 7"/>
            <p:cNvSpPr/>
            <p:nvPr/>
          </p:nvSpPr>
          <p:spPr>
            <a:xfrm>
              <a:off x="0" y="686097"/>
              <a:ext cx="3241040" cy="2560955"/>
            </a:xfrm>
            <a:custGeom>
              <a:avLst/>
              <a:gdLst/>
              <a:ahLst/>
              <a:cxnLst/>
              <a:rect l="l" t="t" r="r" b="b"/>
              <a:pathLst>
                <a:path w="3241040" h="2560955">
                  <a:moveTo>
                    <a:pt x="3240423" y="2560334"/>
                  </a:moveTo>
                  <a:lnTo>
                    <a:pt x="0" y="2560334"/>
                  </a:lnTo>
                  <a:lnTo>
                    <a:pt x="0" y="0"/>
                  </a:lnTo>
                  <a:lnTo>
                    <a:pt x="3240423" y="0"/>
                  </a:lnTo>
                  <a:lnTo>
                    <a:pt x="3240423" y="2560334"/>
                  </a:lnTo>
                  <a:close/>
                </a:path>
              </a:pathLst>
            </a:custGeom>
            <a:solidFill>
              <a:srgbClr val="E694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30037" y="2005969"/>
              <a:ext cx="97790" cy="8281034"/>
            </a:xfrm>
            <a:custGeom>
              <a:avLst/>
              <a:gdLst/>
              <a:ahLst/>
              <a:cxnLst/>
              <a:rect l="l" t="t" r="r" b="b"/>
              <a:pathLst>
                <a:path w="97790" h="8281034">
                  <a:moveTo>
                    <a:pt x="59361" y="8281030"/>
                  </a:moveTo>
                  <a:lnTo>
                    <a:pt x="0" y="273"/>
                  </a:lnTo>
                  <a:lnTo>
                    <a:pt x="38099" y="0"/>
                  </a:lnTo>
                  <a:lnTo>
                    <a:pt x="97462" y="8281030"/>
                  </a:lnTo>
                  <a:lnTo>
                    <a:pt x="59361" y="82810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49842" y="1264982"/>
              <a:ext cx="1613535" cy="629920"/>
            </a:xfrm>
            <a:custGeom>
              <a:avLst/>
              <a:gdLst/>
              <a:ahLst/>
              <a:cxnLst/>
              <a:rect l="l" t="t" r="r" b="b"/>
              <a:pathLst>
                <a:path w="1613535" h="629919">
                  <a:moveTo>
                    <a:pt x="252559" y="0"/>
                  </a:moveTo>
                  <a:lnTo>
                    <a:pt x="290630" y="1645"/>
                  </a:lnTo>
                  <a:lnTo>
                    <a:pt x="355696" y="14808"/>
                  </a:lnTo>
                  <a:lnTo>
                    <a:pt x="406422" y="40666"/>
                  </a:lnTo>
                  <a:lnTo>
                    <a:pt x="444734" y="76409"/>
                  </a:lnTo>
                  <a:lnTo>
                    <a:pt x="471221" y="121076"/>
                  </a:lnTo>
                  <a:lnTo>
                    <a:pt x="487487" y="171694"/>
                  </a:lnTo>
                  <a:lnTo>
                    <a:pt x="491848" y="199051"/>
                  </a:lnTo>
                  <a:lnTo>
                    <a:pt x="334106" y="199051"/>
                  </a:lnTo>
                  <a:lnTo>
                    <a:pt x="330480" y="181152"/>
                  </a:lnTo>
                  <a:lnTo>
                    <a:pt x="324956" y="165126"/>
                  </a:lnTo>
                  <a:lnTo>
                    <a:pt x="296810" y="128674"/>
                  </a:lnTo>
                  <a:lnTo>
                    <a:pt x="249134" y="115792"/>
                  </a:lnTo>
                  <a:lnTo>
                    <a:pt x="236199" y="116621"/>
                  </a:lnTo>
                  <a:lnTo>
                    <a:pt x="197954" y="136526"/>
                  </a:lnTo>
                  <a:lnTo>
                    <a:pt x="188563" y="170156"/>
                  </a:lnTo>
                  <a:lnTo>
                    <a:pt x="190235" y="184042"/>
                  </a:lnTo>
                  <a:lnTo>
                    <a:pt x="215317" y="218956"/>
                  </a:lnTo>
                  <a:lnTo>
                    <a:pt x="254004" y="238058"/>
                  </a:lnTo>
                  <a:lnTo>
                    <a:pt x="316555" y="255984"/>
                  </a:lnTo>
                  <a:lnTo>
                    <a:pt x="363014" y="269427"/>
                  </a:lnTo>
                  <a:lnTo>
                    <a:pt x="402436" y="286002"/>
                  </a:lnTo>
                  <a:lnTo>
                    <a:pt x="460171" y="328541"/>
                  </a:lnTo>
                  <a:lnTo>
                    <a:pt x="493079" y="382477"/>
                  </a:lnTo>
                  <a:lnTo>
                    <a:pt x="504048" y="447115"/>
                  </a:lnTo>
                  <a:lnTo>
                    <a:pt x="501908" y="476144"/>
                  </a:lnTo>
                  <a:lnTo>
                    <a:pt x="484785" y="526656"/>
                  </a:lnTo>
                  <a:lnTo>
                    <a:pt x="451543" y="567028"/>
                  </a:lnTo>
                  <a:lnTo>
                    <a:pt x="407559" y="597420"/>
                  </a:lnTo>
                  <a:lnTo>
                    <a:pt x="354399" y="617914"/>
                  </a:lnTo>
                  <a:lnTo>
                    <a:pt x="296717" y="628188"/>
                  </a:lnTo>
                  <a:lnTo>
                    <a:pt x="266471" y="629472"/>
                  </a:lnTo>
                  <a:lnTo>
                    <a:pt x="211759" y="626489"/>
                  </a:lnTo>
                  <a:lnTo>
                    <a:pt x="162344" y="617540"/>
                  </a:lnTo>
                  <a:lnTo>
                    <a:pt x="118226" y="602624"/>
                  </a:lnTo>
                  <a:lnTo>
                    <a:pt x="79406" y="581742"/>
                  </a:lnTo>
                  <a:lnTo>
                    <a:pt x="47314" y="554507"/>
                  </a:lnTo>
                  <a:lnTo>
                    <a:pt x="23383" y="520529"/>
                  </a:lnTo>
                  <a:lnTo>
                    <a:pt x="7611" y="479809"/>
                  </a:lnTo>
                  <a:lnTo>
                    <a:pt x="0" y="432347"/>
                  </a:lnTo>
                  <a:lnTo>
                    <a:pt x="157956" y="432347"/>
                  </a:lnTo>
                  <a:lnTo>
                    <a:pt x="163240" y="452292"/>
                  </a:lnTo>
                  <a:lnTo>
                    <a:pt x="171387" y="469321"/>
                  </a:lnTo>
                  <a:lnTo>
                    <a:pt x="211946" y="503058"/>
                  </a:lnTo>
                  <a:lnTo>
                    <a:pt x="262190" y="513894"/>
                  </a:lnTo>
                  <a:lnTo>
                    <a:pt x="278163" y="512904"/>
                  </a:lnTo>
                  <a:lnTo>
                    <a:pt x="317411" y="498055"/>
                  </a:lnTo>
                  <a:lnTo>
                    <a:pt x="339243" y="457817"/>
                  </a:lnTo>
                  <a:lnTo>
                    <a:pt x="337958" y="446192"/>
                  </a:lnTo>
                  <a:lnTo>
                    <a:pt x="306201" y="404871"/>
                  </a:lnTo>
                  <a:lnTo>
                    <a:pt x="267889" y="387962"/>
                  </a:lnTo>
                  <a:lnTo>
                    <a:pt x="209043" y="371455"/>
                  </a:lnTo>
                  <a:lnTo>
                    <a:pt x="178450" y="361716"/>
                  </a:lnTo>
                  <a:lnTo>
                    <a:pt x="124567" y="340313"/>
                  </a:lnTo>
                  <a:lnTo>
                    <a:pt x="81332" y="313826"/>
                  </a:lnTo>
                  <a:lnTo>
                    <a:pt x="49655" y="280169"/>
                  </a:lnTo>
                  <a:lnTo>
                    <a:pt x="30232" y="237095"/>
                  </a:lnTo>
                  <a:lnTo>
                    <a:pt x="23757" y="182356"/>
                  </a:lnTo>
                  <a:lnTo>
                    <a:pt x="25750" y="154184"/>
                  </a:lnTo>
                  <a:lnTo>
                    <a:pt x="41696" y="104742"/>
                  </a:lnTo>
                  <a:lnTo>
                    <a:pt x="72945" y="64437"/>
                  </a:lnTo>
                  <a:lnTo>
                    <a:pt x="115002" y="33509"/>
                  </a:lnTo>
                  <a:lnTo>
                    <a:pt x="166397" y="12159"/>
                  </a:lnTo>
                  <a:lnTo>
                    <a:pt x="222795" y="1351"/>
                  </a:lnTo>
                  <a:lnTo>
                    <a:pt x="252559" y="0"/>
                  </a:lnTo>
                  <a:close/>
                </a:path>
                <a:path w="1613535" h="629919">
                  <a:moveTo>
                    <a:pt x="1052798" y="494631"/>
                  </a:moveTo>
                  <a:lnTo>
                    <a:pt x="1052798" y="617272"/>
                  </a:lnTo>
                  <a:lnTo>
                    <a:pt x="589202" y="617272"/>
                  </a:lnTo>
                  <a:lnTo>
                    <a:pt x="589202" y="12413"/>
                  </a:lnTo>
                  <a:lnTo>
                    <a:pt x="1044023" y="12413"/>
                  </a:lnTo>
                  <a:lnTo>
                    <a:pt x="1044023" y="135055"/>
                  </a:lnTo>
                  <a:lnTo>
                    <a:pt x="746944" y="135055"/>
                  </a:lnTo>
                  <a:lnTo>
                    <a:pt x="746944" y="252559"/>
                  </a:lnTo>
                  <a:lnTo>
                    <a:pt x="1026686" y="252559"/>
                  </a:lnTo>
                  <a:lnTo>
                    <a:pt x="1026686" y="375414"/>
                  </a:lnTo>
                  <a:lnTo>
                    <a:pt x="746944" y="375414"/>
                  </a:lnTo>
                  <a:lnTo>
                    <a:pt x="746944" y="494631"/>
                  </a:lnTo>
                  <a:lnTo>
                    <a:pt x="1052798" y="494631"/>
                  </a:lnTo>
                  <a:close/>
                </a:path>
                <a:path w="1613535" h="629919">
                  <a:moveTo>
                    <a:pt x="1361455" y="0"/>
                  </a:moveTo>
                  <a:lnTo>
                    <a:pt x="1399526" y="1645"/>
                  </a:lnTo>
                  <a:lnTo>
                    <a:pt x="1464592" y="14808"/>
                  </a:lnTo>
                  <a:lnTo>
                    <a:pt x="1515318" y="40666"/>
                  </a:lnTo>
                  <a:lnTo>
                    <a:pt x="1553630" y="76409"/>
                  </a:lnTo>
                  <a:lnTo>
                    <a:pt x="1580117" y="121076"/>
                  </a:lnTo>
                  <a:lnTo>
                    <a:pt x="1596383" y="171694"/>
                  </a:lnTo>
                  <a:lnTo>
                    <a:pt x="1600744" y="199051"/>
                  </a:lnTo>
                  <a:lnTo>
                    <a:pt x="1443002" y="199051"/>
                  </a:lnTo>
                  <a:lnTo>
                    <a:pt x="1439376" y="181152"/>
                  </a:lnTo>
                  <a:lnTo>
                    <a:pt x="1433852" y="165126"/>
                  </a:lnTo>
                  <a:lnTo>
                    <a:pt x="1405706" y="128674"/>
                  </a:lnTo>
                  <a:lnTo>
                    <a:pt x="1358030" y="115792"/>
                  </a:lnTo>
                  <a:lnTo>
                    <a:pt x="1345095" y="116621"/>
                  </a:lnTo>
                  <a:lnTo>
                    <a:pt x="1306850" y="136526"/>
                  </a:lnTo>
                  <a:lnTo>
                    <a:pt x="1297459" y="170156"/>
                  </a:lnTo>
                  <a:lnTo>
                    <a:pt x="1299131" y="184042"/>
                  </a:lnTo>
                  <a:lnTo>
                    <a:pt x="1324213" y="218956"/>
                  </a:lnTo>
                  <a:lnTo>
                    <a:pt x="1362900" y="238058"/>
                  </a:lnTo>
                  <a:lnTo>
                    <a:pt x="1425451" y="255984"/>
                  </a:lnTo>
                  <a:lnTo>
                    <a:pt x="1471909" y="269427"/>
                  </a:lnTo>
                  <a:lnTo>
                    <a:pt x="1511332" y="286002"/>
                  </a:lnTo>
                  <a:lnTo>
                    <a:pt x="1569067" y="328541"/>
                  </a:lnTo>
                  <a:lnTo>
                    <a:pt x="1601975" y="382477"/>
                  </a:lnTo>
                  <a:lnTo>
                    <a:pt x="1612944" y="447115"/>
                  </a:lnTo>
                  <a:lnTo>
                    <a:pt x="1610804" y="476144"/>
                  </a:lnTo>
                  <a:lnTo>
                    <a:pt x="1593681" y="526656"/>
                  </a:lnTo>
                  <a:lnTo>
                    <a:pt x="1560439" y="567028"/>
                  </a:lnTo>
                  <a:lnTo>
                    <a:pt x="1516455" y="597420"/>
                  </a:lnTo>
                  <a:lnTo>
                    <a:pt x="1463295" y="617914"/>
                  </a:lnTo>
                  <a:lnTo>
                    <a:pt x="1405613" y="628188"/>
                  </a:lnTo>
                  <a:lnTo>
                    <a:pt x="1375367" y="629472"/>
                  </a:lnTo>
                  <a:lnTo>
                    <a:pt x="1320655" y="626489"/>
                  </a:lnTo>
                  <a:lnTo>
                    <a:pt x="1271240" y="617540"/>
                  </a:lnTo>
                  <a:lnTo>
                    <a:pt x="1227122" y="602624"/>
                  </a:lnTo>
                  <a:lnTo>
                    <a:pt x="1188302" y="581742"/>
                  </a:lnTo>
                  <a:lnTo>
                    <a:pt x="1156210" y="554507"/>
                  </a:lnTo>
                  <a:lnTo>
                    <a:pt x="1132279" y="520529"/>
                  </a:lnTo>
                  <a:lnTo>
                    <a:pt x="1116507" y="479809"/>
                  </a:lnTo>
                  <a:lnTo>
                    <a:pt x="1108895" y="432347"/>
                  </a:lnTo>
                  <a:lnTo>
                    <a:pt x="1266852" y="432347"/>
                  </a:lnTo>
                  <a:lnTo>
                    <a:pt x="1272136" y="452292"/>
                  </a:lnTo>
                  <a:lnTo>
                    <a:pt x="1280283" y="469321"/>
                  </a:lnTo>
                  <a:lnTo>
                    <a:pt x="1320842" y="503058"/>
                  </a:lnTo>
                  <a:lnTo>
                    <a:pt x="1371086" y="513894"/>
                  </a:lnTo>
                  <a:lnTo>
                    <a:pt x="1387059" y="512904"/>
                  </a:lnTo>
                  <a:lnTo>
                    <a:pt x="1426307" y="498055"/>
                  </a:lnTo>
                  <a:lnTo>
                    <a:pt x="1448138" y="457817"/>
                  </a:lnTo>
                  <a:lnTo>
                    <a:pt x="1446854" y="446192"/>
                  </a:lnTo>
                  <a:lnTo>
                    <a:pt x="1415097" y="404871"/>
                  </a:lnTo>
                  <a:lnTo>
                    <a:pt x="1376785" y="387962"/>
                  </a:lnTo>
                  <a:lnTo>
                    <a:pt x="1317939" y="371455"/>
                  </a:lnTo>
                  <a:lnTo>
                    <a:pt x="1287346" y="361716"/>
                  </a:lnTo>
                  <a:lnTo>
                    <a:pt x="1233463" y="340313"/>
                  </a:lnTo>
                  <a:lnTo>
                    <a:pt x="1190228" y="313826"/>
                  </a:lnTo>
                  <a:lnTo>
                    <a:pt x="1158551" y="280169"/>
                  </a:lnTo>
                  <a:lnTo>
                    <a:pt x="1139128" y="237095"/>
                  </a:lnTo>
                  <a:lnTo>
                    <a:pt x="1132653" y="182356"/>
                  </a:lnTo>
                  <a:lnTo>
                    <a:pt x="1134646" y="154184"/>
                  </a:lnTo>
                  <a:lnTo>
                    <a:pt x="1150592" y="104742"/>
                  </a:lnTo>
                  <a:lnTo>
                    <a:pt x="1181841" y="64437"/>
                  </a:lnTo>
                  <a:lnTo>
                    <a:pt x="1223898" y="33509"/>
                  </a:lnTo>
                  <a:lnTo>
                    <a:pt x="1275293" y="12159"/>
                  </a:lnTo>
                  <a:lnTo>
                    <a:pt x="1331691" y="1351"/>
                  </a:lnTo>
                  <a:lnTo>
                    <a:pt x="1361455" y="0"/>
                  </a:lnTo>
                  <a:close/>
                </a:path>
              </a:pathLst>
            </a:custGeom>
            <a:ln w="328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2979765" y="289329"/>
            <a:ext cx="868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 b="1">
                <a:latin typeface="Tahoma"/>
                <a:cs typeface="Tahoma"/>
              </a:rPr>
              <a:t>S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-70" b="1">
                <a:latin typeface="Tahoma"/>
                <a:cs typeface="Tahoma"/>
              </a:rPr>
              <a:t>R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110425" y="289329"/>
            <a:ext cx="11499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G</a:t>
            </a:r>
            <a:r>
              <a:rPr dirty="0" sz="1400" spc="515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  </a:t>
            </a:r>
            <a:r>
              <a:rPr dirty="0" sz="1400" spc="10" b="1">
                <a:latin typeface="Tahoma"/>
                <a:cs typeface="Tahoma"/>
              </a:rPr>
              <a:t>L </a:t>
            </a:r>
            <a:r>
              <a:rPr dirty="0" sz="1400" spc="100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Á  </a:t>
            </a:r>
            <a:r>
              <a:rPr dirty="0" sz="1400" spc="85" b="1">
                <a:latin typeface="Tahoma"/>
                <a:cs typeface="Tahoma"/>
              </a:rPr>
              <a:t>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95427"/>
            <a:ext cx="12184380" cy="55880"/>
          </a:xfrm>
          <a:custGeom>
            <a:avLst/>
            <a:gdLst/>
            <a:ahLst/>
            <a:cxnLst/>
            <a:rect l="l" t="t" r="r" b="b"/>
            <a:pathLst>
              <a:path w="12184380" h="55879">
                <a:moveTo>
                  <a:pt x="0" y="38100"/>
                </a:moveTo>
                <a:lnTo>
                  <a:pt x="0" y="0"/>
                </a:lnTo>
                <a:lnTo>
                  <a:pt x="12183820" y="17663"/>
                </a:lnTo>
                <a:lnTo>
                  <a:pt x="12183765" y="55763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056252" y="413091"/>
            <a:ext cx="2232025" cy="38100"/>
          </a:xfrm>
          <a:custGeom>
            <a:avLst/>
            <a:gdLst/>
            <a:ahLst/>
            <a:cxnLst/>
            <a:rect l="l" t="t" r="r" b="b"/>
            <a:pathLst>
              <a:path w="2232025" h="38100">
                <a:moveTo>
                  <a:pt x="0" y="0"/>
                </a:moveTo>
                <a:lnTo>
                  <a:pt x="2231747" y="0"/>
                </a:lnTo>
                <a:lnTo>
                  <a:pt x="2231747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04259" y="1042105"/>
            <a:ext cx="4352924" cy="4410074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3347940" y="1277396"/>
            <a:ext cx="158115" cy="605155"/>
          </a:xfrm>
          <a:custGeom>
            <a:avLst/>
            <a:gdLst/>
            <a:ahLst/>
            <a:cxnLst/>
            <a:rect l="l" t="t" r="r" b="b"/>
            <a:pathLst>
              <a:path w="158114" h="605155">
                <a:moveTo>
                  <a:pt x="157742" y="604858"/>
                </a:moveTo>
                <a:lnTo>
                  <a:pt x="0" y="604858"/>
                </a:lnTo>
                <a:lnTo>
                  <a:pt x="0" y="0"/>
                </a:lnTo>
                <a:lnTo>
                  <a:pt x="157742" y="0"/>
                </a:lnTo>
                <a:lnTo>
                  <a:pt x="157742" y="604858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600290" y="1264982"/>
            <a:ext cx="619125" cy="629920"/>
          </a:xfrm>
          <a:custGeom>
            <a:avLst/>
            <a:gdLst/>
            <a:ahLst/>
            <a:cxnLst/>
            <a:rect l="l" t="t" r="r" b="b"/>
            <a:pathLst>
              <a:path w="619125" h="629919">
                <a:moveTo>
                  <a:pt x="309492" y="0"/>
                </a:moveTo>
                <a:lnTo>
                  <a:pt x="355215" y="2394"/>
                </a:lnTo>
                <a:lnTo>
                  <a:pt x="397781" y="9578"/>
                </a:lnTo>
                <a:lnTo>
                  <a:pt x="437190" y="21550"/>
                </a:lnTo>
                <a:lnTo>
                  <a:pt x="473442" y="38312"/>
                </a:lnTo>
                <a:lnTo>
                  <a:pt x="506162" y="59394"/>
                </a:lnTo>
                <a:lnTo>
                  <a:pt x="534976" y="84543"/>
                </a:lnTo>
                <a:lnTo>
                  <a:pt x="559884" y="113758"/>
                </a:lnTo>
                <a:lnTo>
                  <a:pt x="580886" y="147041"/>
                </a:lnTo>
                <a:lnTo>
                  <a:pt x="597554" y="183935"/>
                </a:lnTo>
                <a:lnTo>
                  <a:pt x="609460" y="224200"/>
                </a:lnTo>
                <a:lnTo>
                  <a:pt x="616603" y="267836"/>
                </a:lnTo>
                <a:lnTo>
                  <a:pt x="618984" y="314843"/>
                </a:lnTo>
                <a:lnTo>
                  <a:pt x="616603" y="361863"/>
                </a:lnTo>
                <a:lnTo>
                  <a:pt x="609460" y="405539"/>
                </a:lnTo>
                <a:lnTo>
                  <a:pt x="597554" y="445871"/>
                </a:lnTo>
                <a:lnTo>
                  <a:pt x="580886" y="482859"/>
                </a:lnTo>
                <a:lnTo>
                  <a:pt x="559884" y="516047"/>
                </a:lnTo>
                <a:lnTo>
                  <a:pt x="534976" y="545196"/>
                </a:lnTo>
                <a:lnTo>
                  <a:pt x="506162" y="570305"/>
                </a:lnTo>
                <a:lnTo>
                  <a:pt x="473442" y="591374"/>
                </a:lnTo>
                <a:lnTo>
                  <a:pt x="437190" y="608042"/>
                </a:lnTo>
                <a:lnTo>
                  <a:pt x="397781" y="619947"/>
                </a:lnTo>
                <a:lnTo>
                  <a:pt x="355215" y="627091"/>
                </a:lnTo>
                <a:lnTo>
                  <a:pt x="309492" y="629472"/>
                </a:lnTo>
                <a:lnTo>
                  <a:pt x="264117" y="627091"/>
                </a:lnTo>
                <a:lnTo>
                  <a:pt x="221738" y="619947"/>
                </a:lnTo>
                <a:lnTo>
                  <a:pt x="182356" y="608042"/>
                </a:lnTo>
                <a:lnTo>
                  <a:pt x="145970" y="591374"/>
                </a:lnTo>
                <a:lnTo>
                  <a:pt x="113143" y="570305"/>
                </a:lnTo>
                <a:lnTo>
                  <a:pt x="84222" y="545196"/>
                </a:lnTo>
                <a:lnTo>
                  <a:pt x="59207" y="516047"/>
                </a:lnTo>
                <a:lnTo>
                  <a:pt x="38097" y="482859"/>
                </a:lnTo>
                <a:lnTo>
                  <a:pt x="21430" y="445871"/>
                </a:lnTo>
                <a:lnTo>
                  <a:pt x="9524" y="405539"/>
                </a:lnTo>
                <a:lnTo>
                  <a:pt x="2381" y="361863"/>
                </a:lnTo>
                <a:lnTo>
                  <a:pt x="0" y="314843"/>
                </a:lnTo>
                <a:lnTo>
                  <a:pt x="2381" y="267836"/>
                </a:lnTo>
                <a:lnTo>
                  <a:pt x="9524" y="224200"/>
                </a:lnTo>
                <a:lnTo>
                  <a:pt x="21430" y="183935"/>
                </a:lnTo>
                <a:lnTo>
                  <a:pt x="38097" y="147041"/>
                </a:lnTo>
                <a:lnTo>
                  <a:pt x="59207" y="113758"/>
                </a:lnTo>
                <a:lnTo>
                  <a:pt x="84222" y="84543"/>
                </a:lnTo>
                <a:lnTo>
                  <a:pt x="113143" y="59394"/>
                </a:lnTo>
                <a:lnTo>
                  <a:pt x="145970" y="38312"/>
                </a:lnTo>
                <a:lnTo>
                  <a:pt x="182356" y="21550"/>
                </a:lnTo>
                <a:lnTo>
                  <a:pt x="221738" y="9578"/>
                </a:lnTo>
                <a:lnTo>
                  <a:pt x="264117" y="2394"/>
                </a:lnTo>
                <a:lnTo>
                  <a:pt x="309492" y="0"/>
                </a:lnTo>
                <a:close/>
              </a:path>
              <a:path w="619125" h="629919">
                <a:moveTo>
                  <a:pt x="309492" y="513894"/>
                </a:moveTo>
                <a:lnTo>
                  <a:pt x="370813" y="500945"/>
                </a:lnTo>
                <a:lnTo>
                  <a:pt x="417793" y="462098"/>
                </a:lnTo>
                <a:lnTo>
                  <a:pt x="447651" y="399386"/>
                </a:lnTo>
                <a:lnTo>
                  <a:pt x="455115" y="359843"/>
                </a:lnTo>
                <a:lnTo>
                  <a:pt x="457603" y="314843"/>
                </a:lnTo>
                <a:lnTo>
                  <a:pt x="455115" y="269414"/>
                </a:lnTo>
                <a:lnTo>
                  <a:pt x="447651" y="229657"/>
                </a:lnTo>
                <a:lnTo>
                  <a:pt x="417793" y="167160"/>
                </a:lnTo>
                <a:lnTo>
                  <a:pt x="370813" y="128634"/>
                </a:lnTo>
                <a:lnTo>
                  <a:pt x="309492" y="115792"/>
                </a:lnTo>
                <a:lnTo>
                  <a:pt x="277119" y="119002"/>
                </a:lnTo>
                <a:lnTo>
                  <a:pt x="222969" y="144686"/>
                </a:lnTo>
                <a:lnTo>
                  <a:pt x="183774" y="195573"/>
                </a:lnTo>
                <a:lnTo>
                  <a:pt x="163869" y="269414"/>
                </a:lnTo>
                <a:lnTo>
                  <a:pt x="161381" y="314843"/>
                </a:lnTo>
                <a:lnTo>
                  <a:pt x="163869" y="359843"/>
                </a:lnTo>
                <a:lnTo>
                  <a:pt x="171333" y="399386"/>
                </a:lnTo>
                <a:lnTo>
                  <a:pt x="201191" y="462098"/>
                </a:lnTo>
                <a:lnTo>
                  <a:pt x="248278" y="500945"/>
                </a:lnTo>
                <a:lnTo>
                  <a:pt x="309492" y="513894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13951" y="1277396"/>
            <a:ext cx="579120" cy="605155"/>
          </a:xfrm>
          <a:custGeom>
            <a:avLst/>
            <a:gdLst/>
            <a:ahLst/>
            <a:cxnLst/>
            <a:rect l="l" t="t" r="r" b="b"/>
            <a:pathLst>
              <a:path w="579120" h="605155">
                <a:moveTo>
                  <a:pt x="578532" y="604858"/>
                </a:moveTo>
                <a:lnTo>
                  <a:pt x="372418" y="604858"/>
                </a:lnTo>
                <a:lnTo>
                  <a:pt x="152391" y="205044"/>
                </a:lnTo>
                <a:lnTo>
                  <a:pt x="154385" y="227437"/>
                </a:lnTo>
                <a:lnTo>
                  <a:pt x="156846" y="269815"/>
                </a:lnTo>
                <a:lnTo>
                  <a:pt x="157501" y="308489"/>
                </a:lnTo>
                <a:lnTo>
                  <a:pt x="157742" y="355081"/>
                </a:lnTo>
                <a:lnTo>
                  <a:pt x="157742" y="604858"/>
                </a:lnTo>
                <a:lnTo>
                  <a:pt x="0" y="604858"/>
                </a:lnTo>
                <a:lnTo>
                  <a:pt x="0" y="0"/>
                </a:lnTo>
                <a:lnTo>
                  <a:pt x="196268" y="0"/>
                </a:lnTo>
                <a:lnTo>
                  <a:pt x="425926" y="417151"/>
                </a:lnTo>
                <a:lnTo>
                  <a:pt x="424374" y="394155"/>
                </a:lnTo>
                <a:lnTo>
                  <a:pt x="422234" y="349530"/>
                </a:lnTo>
                <a:lnTo>
                  <a:pt x="421271" y="307432"/>
                </a:lnTo>
                <a:lnTo>
                  <a:pt x="420789" y="258552"/>
                </a:lnTo>
                <a:lnTo>
                  <a:pt x="420789" y="0"/>
                </a:lnTo>
                <a:lnTo>
                  <a:pt x="578532" y="0"/>
                </a:lnTo>
                <a:lnTo>
                  <a:pt x="578532" y="604858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009969" y="1264982"/>
            <a:ext cx="1024255" cy="629920"/>
          </a:xfrm>
          <a:custGeom>
            <a:avLst/>
            <a:gdLst/>
            <a:ahLst/>
            <a:cxnLst/>
            <a:rect l="l" t="t" r="r" b="b"/>
            <a:pathLst>
              <a:path w="1024254" h="629919">
                <a:moveTo>
                  <a:pt x="463596" y="494631"/>
                </a:moveTo>
                <a:lnTo>
                  <a:pt x="463596" y="617272"/>
                </a:lnTo>
                <a:lnTo>
                  <a:pt x="0" y="617272"/>
                </a:lnTo>
                <a:lnTo>
                  <a:pt x="0" y="12413"/>
                </a:lnTo>
                <a:lnTo>
                  <a:pt x="454820" y="12413"/>
                </a:lnTo>
                <a:lnTo>
                  <a:pt x="454820" y="135055"/>
                </a:lnTo>
                <a:lnTo>
                  <a:pt x="157742" y="135055"/>
                </a:lnTo>
                <a:lnTo>
                  <a:pt x="157742" y="252559"/>
                </a:lnTo>
                <a:lnTo>
                  <a:pt x="437484" y="252559"/>
                </a:lnTo>
                <a:lnTo>
                  <a:pt x="437484" y="375414"/>
                </a:lnTo>
                <a:lnTo>
                  <a:pt x="157742" y="375414"/>
                </a:lnTo>
                <a:lnTo>
                  <a:pt x="157742" y="494631"/>
                </a:lnTo>
                <a:lnTo>
                  <a:pt x="463596" y="494631"/>
                </a:lnTo>
                <a:close/>
              </a:path>
              <a:path w="1024254" h="629919">
                <a:moveTo>
                  <a:pt x="772253" y="0"/>
                </a:moveTo>
                <a:lnTo>
                  <a:pt x="810324" y="1645"/>
                </a:lnTo>
                <a:lnTo>
                  <a:pt x="875390" y="14808"/>
                </a:lnTo>
                <a:lnTo>
                  <a:pt x="926116" y="40666"/>
                </a:lnTo>
                <a:lnTo>
                  <a:pt x="964428" y="76409"/>
                </a:lnTo>
                <a:lnTo>
                  <a:pt x="990915" y="121076"/>
                </a:lnTo>
                <a:lnTo>
                  <a:pt x="1007181" y="171694"/>
                </a:lnTo>
                <a:lnTo>
                  <a:pt x="1011542" y="199051"/>
                </a:lnTo>
                <a:lnTo>
                  <a:pt x="853799" y="199051"/>
                </a:lnTo>
                <a:lnTo>
                  <a:pt x="850174" y="181152"/>
                </a:lnTo>
                <a:lnTo>
                  <a:pt x="844649" y="165126"/>
                </a:lnTo>
                <a:lnTo>
                  <a:pt x="816504" y="128674"/>
                </a:lnTo>
                <a:lnTo>
                  <a:pt x="768828" y="115792"/>
                </a:lnTo>
                <a:lnTo>
                  <a:pt x="755892" y="116621"/>
                </a:lnTo>
                <a:lnTo>
                  <a:pt x="717647" y="136526"/>
                </a:lnTo>
                <a:lnTo>
                  <a:pt x="708257" y="170156"/>
                </a:lnTo>
                <a:lnTo>
                  <a:pt x="709929" y="184042"/>
                </a:lnTo>
                <a:lnTo>
                  <a:pt x="735011" y="218956"/>
                </a:lnTo>
                <a:lnTo>
                  <a:pt x="773697" y="238058"/>
                </a:lnTo>
                <a:lnTo>
                  <a:pt x="836249" y="255984"/>
                </a:lnTo>
                <a:lnTo>
                  <a:pt x="882707" y="269427"/>
                </a:lnTo>
                <a:lnTo>
                  <a:pt x="922130" y="286002"/>
                </a:lnTo>
                <a:lnTo>
                  <a:pt x="979865" y="328541"/>
                </a:lnTo>
                <a:lnTo>
                  <a:pt x="1012773" y="382477"/>
                </a:lnTo>
                <a:lnTo>
                  <a:pt x="1023742" y="447115"/>
                </a:lnTo>
                <a:lnTo>
                  <a:pt x="1021602" y="476144"/>
                </a:lnTo>
                <a:lnTo>
                  <a:pt x="1004479" y="526656"/>
                </a:lnTo>
                <a:lnTo>
                  <a:pt x="971237" y="567028"/>
                </a:lnTo>
                <a:lnTo>
                  <a:pt x="927253" y="597420"/>
                </a:lnTo>
                <a:lnTo>
                  <a:pt x="874092" y="617914"/>
                </a:lnTo>
                <a:lnTo>
                  <a:pt x="816411" y="628188"/>
                </a:lnTo>
                <a:lnTo>
                  <a:pt x="786165" y="629472"/>
                </a:lnTo>
                <a:lnTo>
                  <a:pt x="731452" y="626489"/>
                </a:lnTo>
                <a:lnTo>
                  <a:pt x="682037" y="617540"/>
                </a:lnTo>
                <a:lnTo>
                  <a:pt x="637920" y="602624"/>
                </a:lnTo>
                <a:lnTo>
                  <a:pt x="599099" y="581742"/>
                </a:lnTo>
                <a:lnTo>
                  <a:pt x="567008" y="554507"/>
                </a:lnTo>
                <a:lnTo>
                  <a:pt x="543076" y="520529"/>
                </a:lnTo>
                <a:lnTo>
                  <a:pt x="527305" y="479809"/>
                </a:lnTo>
                <a:lnTo>
                  <a:pt x="519693" y="432347"/>
                </a:lnTo>
                <a:lnTo>
                  <a:pt x="677650" y="432347"/>
                </a:lnTo>
                <a:lnTo>
                  <a:pt x="682934" y="452292"/>
                </a:lnTo>
                <a:lnTo>
                  <a:pt x="691080" y="469321"/>
                </a:lnTo>
                <a:lnTo>
                  <a:pt x="731640" y="503058"/>
                </a:lnTo>
                <a:lnTo>
                  <a:pt x="781884" y="513894"/>
                </a:lnTo>
                <a:lnTo>
                  <a:pt x="797856" y="512904"/>
                </a:lnTo>
                <a:lnTo>
                  <a:pt x="837105" y="498055"/>
                </a:lnTo>
                <a:lnTo>
                  <a:pt x="858936" y="457817"/>
                </a:lnTo>
                <a:lnTo>
                  <a:pt x="857652" y="446192"/>
                </a:lnTo>
                <a:lnTo>
                  <a:pt x="825895" y="404871"/>
                </a:lnTo>
                <a:lnTo>
                  <a:pt x="787583" y="387962"/>
                </a:lnTo>
                <a:lnTo>
                  <a:pt x="728737" y="371455"/>
                </a:lnTo>
                <a:lnTo>
                  <a:pt x="698144" y="361716"/>
                </a:lnTo>
                <a:lnTo>
                  <a:pt x="644261" y="340313"/>
                </a:lnTo>
                <a:lnTo>
                  <a:pt x="601026" y="313826"/>
                </a:lnTo>
                <a:lnTo>
                  <a:pt x="569349" y="280169"/>
                </a:lnTo>
                <a:lnTo>
                  <a:pt x="549925" y="237095"/>
                </a:lnTo>
                <a:lnTo>
                  <a:pt x="543451" y="182356"/>
                </a:lnTo>
                <a:lnTo>
                  <a:pt x="545444" y="154184"/>
                </a:lnTo>
                <a:lnTo>
                  <a:pt x="561390" y="104742"/>
                </a:lnTo>
                <a:lnTo>
                  <a:pt x="592639" y="64437"/>
                </a:lnTo>
                <a:lnTo>
                  <a:pt x="634696" y="33509"/>
                </a:lnTo>
                <a:lnTo>
                  <a:pt x="686091" y="12159"/>
                </a:lnTo>
                <a:lnTo>
                  <a:pt x="742489" y="1351"/>
                </a:lnTo>
                <a:lnTo>
                  <a:pt x="772253" y="0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73147" y="1277396"/>
            <a:ext cx="561975" cy="605155"/>
          </a:xfrm>
          <a:custGeom>
            <a:avLst/>
            <a:gdLst/>
            <a:ahLst/>
            <a:cxnLst/>
            <a:rect l="l" t="t" r="r" b="b"/>
            <a:pathLst>
              <a:path w="561975" h="605155">
                <a:moveTo>
                  <a:pt x="305853" y="3424"/>
                </a:moveTo>
                <a:lnTo>
                  <a:pt x="373060" y="17497"/>
                </a:lnTo>
                <a:lnTo>
                  <a:pt x="434273" y="43876"/>
                </a:lnTo>
                <a:lnTo>
                  <a:pt x="486711" y="83580"/>
                </a:lnTo>
                <a:lnTo>
                  <a:pt x="527164" y="138051"/>
                </a:lnTo>
                <a:lnTo>
                  <a:pt x="553169" y="208094"/>
                </a:lnTo>
                <a:lnTo>
                  <a:pt x="559670" y="249255"/>
                </a:lnTo>
                <a:lnTo>
                  <a:pt x="561837" y="294510"/>
                </a:lnTo>
                <a:lnTo>
                  <a:pt x="559670" y="339992"/>
                </a:lnTo>
                <a:lnTo>
                  <a:pt x="553169" y="381835"/>
                </a:lnTo>
                <a:lnTo>
                  <a:pt x="542333" y="420040"/>
                </a:lnTo>
                <a:lnTo>
                  <a:pt x="508436" y="485467"/>
                </a:lnTo>
                <a:lnTo>
                  <a:pt x="461991" y="536514"/>
                </a:lnTo>
                <a:lnTo>
                  <a:pt x="404416" y="573301"/>
                </a:lnTo>
                <a:lnTo>
                  <a:pt x="340206" y="595668"/>
                </a:lnTo>
                <a:lnTo>
                  <a:pt x="294991" y="602584"/>
                </a:lnTo>
                <a:lnTo>
                  <a:pt x="250847" y="604751"/>
                </a:lnTo>
                <a:lnTo>
                  <a:pt x="228802" y="604858"/>
                </a:lnTo>
                <a:lnTo>
                  <a:pt x="0" y="604858"/>
                </a:lnTo>
                <a:lnTo>
                  <a:pt x="0" y="0"/>
                </a:lnTo>
                <a:lnTo>
                  <a:pt x="228802" y="0"/>
                </a:lnTo>
                <a:lnTo>
                  <a:pt x="268183" y="428"/>
                </a:lnTo>
                <a:lnTo>
                  <a:pt x="305853" y="3424"/>
                </a:lnTo>
                <a:close/>
              </a:path>
              <a:path w="561975" h="605155">
                <a:moveTo>
                  <a:pt x="263903" y="480291"/>
                </a:moveTo>
                <a:lnTo>
                  <a:pt x="317732" y="464292"/>
                </a:lnTo>
                <a:lnTo>
                  <a:pt x="360218" y="426568"/>
                </a:lnTo>
                <a:lnTo>
                  <a:pt x="387828" y="369796"/>
                </a:lnTo>
                <a:lnTo>
                  <a:pt x="397031" y="297078"/>
                </a:lnTo>
                <a:lnTo>
                  <a:pt x="394730" y="259074"/>
                </a:lnTo>
                <a:lnTo>
                  <a:pt x="376324" y="197111"/>
                </a:lnTo>
                <a:lnTo>
                  <a:pt x="340393" y="153809"/>
                </a:lnTo>
                <a:lnTo>
                  <a:pt x="292235" y="129409"/>
                </a:lnTo>
                <a:lnTo>
                  <a:pt x="249562" y="123069"/>
                </a:lnTo>
                <a:lnTo>
                  <a:pt x="236506" y="122641"/>
                </a:lnTo>
                <a:lnTo>
                  <a:pt x="230072" y="122641"/>
                </a:lnTo>
                <a:lnTo>
                  <a:pt x="222969" y="122641"/>
                </a:lnTo>
                <a:lnTo>
                  <a:pt x="215197" y="122641"/>
                </a:lnTo>
                <a:lnTo>
                  <a:pt x="206756" y="122641"/>
                </a:lnTo>
                <a:lnTo>
                  <a:pt x="157742" y="122641"/>
                </a:lnTo>
                <a:lnTo>
                  <a:pt x="157742" y="482217"/>
                </a:lnTo>
                <a:lnTo>
                  <a:pt x="206756" y="482217"/>
                </a:lnTo>
                <a:lnTo>
                  <a:pt x="215197" y="482190"/>
                </a:lnTo>
                <a:lnTo>
                  <a:pt x="256572" y="480705"/>
                </a:lnTo>
                <a:lnTo>
                  <a:pt x="263903" y="480291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29718" y="1277396"/>
            <a:ext cx="464184" cy="605155"/>
          </a:xfrm>
          <a:custGeom>
            <a:avLst/>
            <a:gdLst/>
            <a:ahLst/>
            <a:cxnLst/>
            <a:rect l="l" t="t" r="r" b="b"/>
            <a:pathLst>
              <a:path w="464184" h="605155">
                <a:moveTo>
                  <a:pt x="463596" y="482217"/>
                </a:moveTo>
                <a:lnTo>
                  <a:pt x="463596" y="604858"/>
                </a:lnTo>
                <a:lnTo>
                  <a:pt x="0" y="604858"/>
                </a:lnTo>
                <a:lnTo>
                  <a:pt x="0" y="0"/>
                </a:lnTo>
                <a:lnTo>
                  <a:pt x="454821" y="0"/>
                </a:lnTo>
                <a:lnTo>
                  <a:pt x="454821" y="122641"/>
                </a:lnTo>
                <a:lnTo>
                  <a:pt x="157742" y="122641"/>
                </a:lnTo>
                <a:lnTo>
                  <a:pt x="157742" y="240145"/>
                </a:lnTo>
                <a:lnTo>
                  <a:pt x="437484" y="240145"/>
                </a:lnTo>
                <a:lnTo>
                  <a:pt x="437484" y="363000"/>
                </a:lnTo>
                <a:lnTo>
                  <a:pt x="157742" y="363000"/>
                </a:lnTo>
                <a:lnTo>
                  <a:pt x="157742" y="482217"/>
                </a:lnTo>
                <a:lnTo>
                  <a:pt x="463596" y="482217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S</a:t>
            </a:r>
            <a:r>
              <a:rPr dirty="0" spc="160"/>
              <a:t>E</a:t>
            </a:r>
            <a:r>
              <a:rPr dirty="0" spc="-55"/>
              <a:t>S</a:t>
            </a:r>
            <a:r>
              <a:rPr dirty="0" spc="-1175"/>
              <a:t>I</a:t>
            </a:r>
            <a:r>
              <a:rPr dirty="0" spc="120"/>
              <a:t>O</a:t>
            </a:r>
            <a:r>
              <a:rPr dirty="0" spc="155"/>
              <a:t>N</a:t>
            </a:r>
            <a:r>
              <a:rPr dirty="0" spc="160"/>
              <a:t>E</a:t>
            </a:r>
            <a:r>
              <a:rPr dirty="0" spc="-50"/>
              <a:t>S</a:t>
            </a:r>
            <a:r>
              <a:rPr dirty="0" spc="-810"/>
              <a:t> </a:t>
            </a:r>
            <a:r>
              <a:rPr dirty="0" spc="-65"/>
              <a:t>D</a:t>
            </a:r>
            <a:r>
              <a:rPr dirty="0" spc="165"/>
              <a:t>E</a:t>
            </a:r>
          </a:p>
        </p:txBody>
      </p:sp>
      <p:sp>
        <p:nvSpPr>
          <p:cNvPr id="22" name="object 22"/>
          <p:cNvSpPr/>
          <p:nvPr/>
        </p:nvSpPr>
        <p:spPr>
          <a:xfrm>
            <a:off x="1667393" y="2141282"/>
            <a:ext cx="2049145" cy="629920"/>
          </a:xfrm>
          <a:custGeom>
            <a:avLst/>
            <a:gdLst/>
            <a:ahLst/>
            <a:cxnLst/>
            <a:rect l="l" t="t" r="r" b="b"/>
            <a:pathLst>
              <a:path w="2049145" h="629919">
                <a:moveTo>
                  <a:pt x="299004" y="0"/>
                </a:moveTo>
                <a:lnTo>
                  <a:pt x="340567" y="1765"/>
                </a:lnTo>
                <a:lnTo>
                  <a:pt x="378571" y="7063"/>
                </a:lnTo>
                <a:lnTo>
                  <a:pt x="443905" y="28252"/>
                </a:lnTo>
                <a:lnTo>
                  <a:pt x="495701" y="61213"/>
                </a:lnTo>
                <a:lnTo>
                  <a:pt x="534227" y="104020"/>
                </a:lnTo>
                <a:lnTo>
                  <a:pt x="559857" y="154746"/>
                </a:lnTo>
                <a:lnTo>
                  <a:pt x="572539" y="211464"/>
                </a:lnTo>
                <a:lnTo>
                  <a:pt x="573395" y="220240"/>
                </a:lnTo>
                <a:lnTo>
                  <a:pt x="415652" y="220240"/>
                </a:lnTo>
                <a:lnTo>
                  <a:pt x="413726" y="211464"/>
                </a:lnTo>
                <a:lnTo>
                  <a:pt x="399225" y="169608"/>
                </a:lnTo>
                <a:lnTo>
                  <a:pt x="374986" y="139710"/>
                </a:lnTo>
                <a:lnTo>
                  <a:pt x="341008" y="121771"/>
                </a:lnTo>
                <a:lnTo>
                  <a:pt x="297292" y="115792"/>
                </a:lnTo>
                <a:lnTo>
                  <a:pt x="270364" y="118788"/>
                </a:lnTo>
                <a:lnTo>
                  <a:pt x="223169" y="142760"/>
                </a:lnTo>
                <a:lnTo>
                  <a:pt x="186235" y="190743"/>
                </a:lnTo>
                <a:lnTo>
                  <a:pt x="167186" y="263622"/>
                </a:lnTo>
                <a:lnTo>
                  <a:pt x="164805" y="309492"/>
                </a:lnTo>
                <a:lnTo>
                  <a:pt x="165982" y="345717"/>
                </a:lnTo>
                <a:lnTo>
                  <a:pt x="175400" y="406288"/>
                </a:lnTo>
                <a:lnTo>
                  <a:pt x="193767" y="451329"/>
                </a:lnTo>
                <a:lnTo>
                  <a:pt x="218273" y="483327"/>
                </a:lnTo>
                <a:lnTo>
                  <a:pt x="264224" y="509078"/>
                </a:lnTo>
                <a:lnTo>
                  <a:pt x="298148" y="513894"/>
                </a:lnTo>
                <a:lnTo>
                  <a:pt x="320274" y="512195"/>
                </a:lnTo>
                <a:lnTo>
                  <a:pt x="357944" y="498604"/>
                </a:lnTo>
                <a:lnTo>
                  <a:pt x="386731" y="471689"/>
                </a:lnTo>
                <a:lnTo>
                  <a:pt x="405994" y="433056"/>
                </a:lnTo>
                <a:lnTo>
                  <a:pt x="413726" y="400670"/>
                </a:lnTo>
                <a:lnTo>
                  <a:pt x="571683" y="400670"/>
                </a:lnTo>
                <a:lnTo>
                  <a:pt x="565409" y="444360"/>
                </a:lnTo>
                <a:lnTo>
                  <a:pt x="543256" y="505359"/>
                </a:lnTo>
                <a:lnTo>
                  <a:pt x="506470" y="554426"/>
                </a:lnTo>
                <a:lnTo>
                  <a:pt x="457777" y="591240"/>
                </a:lnTo>
                <a:lnTo>
                  <a:pt x="398142" y="615747"/>
                </a:lnTo>
                <a:lnTo>
                  <a:pt x="329972" y="627947"/>
                </a:lnTo>
                <a:lnTo>
                  <a:pt x="292797" y="629472"/>
                </a:lnTo>
                <a:lnTo>
                  <a:pt x="253335" y="627318"/>
                </a:lnTo>
                <a:lnTo>
                  <a:pt x="215638" y="620857"/>
                </a:lnTo>
                <a:lnTo>
                  <a:pt x="145542" y="595012"/>
                </a:lnTo>
                <a:lnTo>
                  <a:pt x="85720" y="551724"/>
                </a:lnTo>
                <a:lnTo>
                  <a:pt x="39382" y="491206"/>
                </a:lnTo>
                <a:lnTo>
                  <a:pt x="22152" y="454446"/>
                </a:lnTo>
                <a:lnTo>
                  <a:pt x="9845" y="413512"/>
                </a:lnTo>
                <a:lnTo>
                  <a:pt x="2461" y="368405"/>
                </a:lnTo>
                <a:lnTo>
                  <a:pt x="0" y="319123"/>
                </a:lnTo>
                <a:lnTo>
                  <a:pt x="2541" y="268705"/>
                </a:lnTo>
                <a:lnTo>
                  <a:pt x="10166" y="222541"/>
                </a:lnTo>
                <a:lnTo>
                  <a:pt x="22874" y="180630"/>
                </a:lnTo>
                <a:lnTo>
                  <a:pt x="40666" y="142974"/>
                </a:lnTo>
                <a:lnTo>
                  <a:pt x="62792" y="109638"/>
                </a:lnTo>
                <a:lnTo>
                  <a:pt x="88288" y="80690"/>
                </a:lnTo>
                <a:lnTo>
                  <a:pt x="149395" y="35957"/>
                </a:lnTo>
                <a:lnTo>
                  <a:pt x="184269" y="20226"/>
                </a:lnTo>
                <a:lnTo>
                  <a:pt x="220828" y="8989"/>
                </a:lnTo>
                <a:lnTo>
                  <a:pt x="259074" y="2247"/>
                </a:lnTo>
                <a:lnTo>
                  <a:pt x="299004" y="0"/>
                </a:lnTo>
                <a:close/>
              </a:path>
              <a:path w="2049145" h="629919">
                <a:moveTo>
                  <a:pt x="952914" y="0"/>
                </a:moveTo>
                <a:lnTo>
                  <a:pt x="998637" y="2394"/>
                </a:lnTo>
                <a:lnTo>
                  <a:pt x="1041203" y="9577"/>
                </a:lnTo>
                <a:lnTo>
                  <a:pt x="1080612" y="21550"/>
                </a:lnTo>
                <a:lnTo>
                  <a:pt x="1116864" y="38312"/>
                </a:lnTo>
                <a:lnTo>
                  <a:pt x="1149584" y="59394"/>
                </a:lnTo>
                <a:lnTo>
                  <a:pt x="1178399" y="84543"/>
                </a:lnTo>
                <a:lnTo>
                  <a:pt x="1203307" y="113758"/>
                </a:lnTo>
                <a:lnTo>
                  <a:pt x="1224309" y="147041"/>
                </a:lnTo>
                <a:lnTo>
                  <a:pt x="1240977" y="183934"/>
                </a:lnTo>
                <a:lnTo>
                  <a:pt x="1252882" y="224200"/>
                </a:lnTo>
                <a:lnTo>
                  <a:pt x="1260026" y="267836"/>
                </a:lnTo>
                <a:lnTo>
                  <a:pt x="1262407" y="314843"/>
                </a:lnTo>
                <a:lnTo>
                  <a:pt x="1260026" y="361863"/>
                </a:lnTo>
                <a:lnTo>
                  <a:pt x="1252882" y="405539"/>
                </a:lnTo>
                <a:lnTo>
                  <a:pt x="1240977" y="445871"/>
                </a:lnTo>
                <a:lnTo>
                  <a:pt x="1224309" y="482859"/>
                </a:lnTo>
                <a:lnTo>
                  <a:pt x="1203307" y="516048"/>
                </a:lnTo>
                <a:lnTo>
                  <a:pt x="1178399" y="545196"/>
                </a:lnTo>
                <a:lnTo>
                  <a:pt x="1149584" y="570305"/>
                </a:lnTo>
                <a:lnTo>
                  <a:pt x="1116864" y="591374"/>
                </a:lnTo>
                <a:lnTo>
                  <a:pt x="1080612" y="608042"/>
                </a:lnTo>
                <a:lnTo>
                  <a:pt x="1041203" y="619947"/>
                </a:lnTo>
                <a:lnTo>
                  <a:pt x="998637" y="627091"/>
                </a:lnTo>
                <a:lnTo>
                  <a:pt x="952914" y="629472"/>
                </a:lnTo>
                <a:lnTo>
                  <a:pt x="907539" y="627091"/>
                </a:lnTo>
                <a:lnTo>
                  <a:pt x="865161" y="619947"/>
                </a:lnTo>
                <a:lnTo>
                  <a:pt x="825779" y="608042"/>
                </a:lnTo>
                <a:lnTo>
                  <a:pt x="789393" y="591374"/>
                </a:lnTo>
                <a:lnTo>
                  <a:pt x="756566" y="570305"/>
                </a:lnTo>
                <a:lnTo>
                  <a:pt x="727644" y="545196"/>
                </a:lnTo>
                <a:lnTo>
                  <a:pt x="702629" y="516048"/>
                </a:lnTo>
                <a:lnTo>
                  <a:pt x="681520" y="482859"/>
                </a:lnTo>
                <a:lnTo>
                  <a:pt x="664852" y="445871"/>
                </a:lnTo>
                <a:lnTo>
                  <a:pt x="652947" y="405539"/>
                </a:lnTo>
                <a:lnTo>
                  <a:pt x="645803" y="361863"/>
                </a:lnTo>
                <a:lnTo>
                  <a:pt x="643422" y="314843"/>
                </a:lnTo>
                <a:lnTo>
                  <a:pt x="645803" y="267836"/>
                </a:lnTo>
                <a:lnTo>
                  <a:pt x="652947" y="224200"/>
                </a:lnTo>
                <a:lnTo>
                  <a:pt x="664852" y="183934"/>
                </a:lnTo>
                <a:lnTo>
                  <a:pt x="681520" y="147041"/>
                </a:lnTo>
                <a:lnTo>
                  <a:pt x="702629" y="113758"/>
                </a:lnTo>
                <a:lnTo>
                  <a:pt x="727644" y="84543"/>
                </a:lnTo>
                <a:lnTo>
                  <a:pt x="756566" y="59394"/>
                </a:lnTo>
                <a:lnTo>
                  <a:pt x="789393" y="38312"/>
                </a:lnTo>
                <a:lnTo>
                  <a:pt x="825779" y="21550"/>
                </a:lnTo>
                <a:lnTo>
                  <a:pt x="865161" y="9577"/>
                </a:lnTo>
                <a:lnTo>
                  <a:pt x="907539" y="2394"/>
                </a:lnTo>
                <a:lnTo>
                  <a:pt x="952914" y="0"/>
                </a:lnTo>
                <a:close/>
              </a:path>
              <a:path w="2049145" h="629919">
                <a:moveTo>
                  <a:pt x="952914" y="513894"/>
                </a:moveTo>
                <a:lnTo>
                  <a:pt x="1014235" y="500945"/>
                </a:lnTo>
                <a:lnTo>
                  <a:pt x="1061215" y="462098"/>
                </a:lnTo>
                <a:lnTo>
                  <a:pt x="1091073" y="399386"/>
                </a:lnTo>
                <a:lnTo>
                  <a:pt x="1098537" y="359843"/>
                </a:lnTo>
                <a:lnTo>
                  <a:pt x="1101026" y="314843"/>
                </a:lnTo>
                <a:lnTo>
                  <a:pt x="1098537" y="269414"/>
                </a:lnTo>
                <a:lnTo>
                  <a:pt x="1091073" y="229657"/>
                </a:lnTo>
                <a:lnTo>
                  <a:pt x="1061215" y="167160"/>
                </a:lnTo>
                <a:lnTo>
                  <a:pt x="1014235" y="128634"/>
                </a:lnTo>
                <a:lnTo>
                  <a:pt x="952914" y="115792"/>
                </a:lnTo>
                <a:lnTo>
                  <a:pt x="920542" y="119002"/>
                </a:lnTo>
                <a:lnTo>
                  <a:pt x="866391" y="144686"/>
                </a:lnTo>
                <a:lnTo>
                  <a:pt x="827197" y="195573"/>
                </a:lnTo>
                <a:lnTo>
                  <a:pt x="807291" y="269414"/>
                </a:lnTo>
                <a:lnTo>
                  <a:pt x="804803" y="314843"/>
                </a:lnTo>
                <a:lnTo>
                  <a:pt x="807291" y="359843"/>
                </a:lnTo>
                <a:lnTo>
                  <a:pt x="814756" y="399386"/>
                </a:lnTo>
                <a:lnTo>
                  <a:pt x="844614" y="462098"/>
                </a:lnTo>
                <a:lnTo>
                  <a:pt x="891701" y="500945"/>
                </a:lnTo>
                <a:lnTo>
                  <a:pt x="952914" y="513894"/>
                </a:lnTo>
                <a:close/>
              </a:path>
              <a:path w="2049145" h="629919">
                <a:moveTo>
                  <a:pt x="2048624" y="12413"/>
                </a:moveTo>
                <a:lnTo>
                  <a:pt x="2048624" y="617272"/>
                </a:lnTo>
                <a:lnTo>
                  <a:pt x="1890882" y="617272"/>
                </a:lnTo>
                <a:lnTo>
                  <a:pt x="1890882" y="363000"/>
                </a:lnTo>
                <a:lnTo>
                  <a:pt x="1890909" y="342426"/>
                </a:lnTo>
                <a:lnTo>
                  <a:pt x="1891123" y="295981"/>
                </a:lnTo>
                <a:lnTo>
                  <a:pt x="1891551" y="243851"/>
                </a:lnTo>
                <a:lnTo>
                  <a:pt x="1892193" y="194302"/>
                </a:lnTo>
                <a:lnTo>
                  <a:pt x="1892594" y="171012"/>
                </a:lnTo>
                <a:lnTo>
                  <a:pt x="1888394" y="194275"/>
                </a:lnTo>
                <a:lnTo>
                  <a:pt x="1878548" y="243610"/>
                </a:lnTo>
                <a:lnTo>
                  <a:pt x="1867097" y="295419"/>
                </a:lnTo>
                <a:lnTo>
                  <a:pt x="1855968" y="342078"/>
                </a:lnTo>
                <a:lnTo>
                  <a:pt x="1783865" y="617272"/>
                </a:lnTo>
                <a:lnTo>
                  <a:pt x="1621842" y="617272"/>
                </a:lnTo>
                <a:lnTo>
                  <a:pt x="1554207" y="363000"/>
                </a:lnTo>
                <a:lnTo>
                  <a:pt x="1543399" y="320087"/>
                </a:lnTo>
                <a:lnTo>
                  <a:pt x="1531948" y="270110"/>
                </a:lnTo>
                <a:lnTo>
                  <a:pt x="1521353" y="218581"/>
                </a:lnTo>
                <a:lnTo>
                  <a:pt x="1513113" y="171012"/>
                </a:lnTo>
                <a:lnTo>
                  <a:pt x="1513862" y="194302"/>
                </a:lnTo>
                <a:lnTo>
                  <a:pt x="1514397" y="218581"/>
                </a:lnTo>
                <a:lnTo>
                  <a:pt x="1514718" y="243851"/>
                </a:lnTo>
                <a:lnTo>
                  <a:pt x="1514825" y="270110"/>
                </a:lnTo>
                <a:lnTo>
                  <a:pt x="1514825" y="295981"/>
                </a:lnTo>
                <a:lnTo>
                  <a:pt x="1514825" y="320087"/>
                </a:lnTo>
                <a:lnTo>
                  <a:pt x="1514825" y="342426"/>
                </a:lnTo>
                <a:lnTo>
                  <a:pt x="1514825" y="363000"/>
                </a:lnTo>
                <a:lnTo>
                  <a:pt x="1514825" y="617272"/>
                </a:lnTo>
                <a:lnTo>
                  <a:pt x="1357082" y="617272"/>
                </a:lnTo>
                <a:lnTo>
                  <a:pt x="1357082" y="12413"/>
                </a:lnTo>
                <a:lnTo>
                  <a:pt x="1603435" y="12413"/>
                </a:lnTo>
                <a:lnTo>
                  <a:pt x="1705957" y="463810"/>
                </a:lnTo>
                <a:lnTo>
                  <a:pt x="1808479" y="12413"/>
                </a:lnTo>
                <a:lnTo>
                  <a:pt x="2048624" y="12413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833575" y="2141282"/>
            <a:ext cx="739140" cy="629920"/>
          </a:xfrm>
          <a:custGeom>
            <a:avLst/>
            <a:gdLst/>
            <a:ahLst/>
            <a:cxnLst/>
            <a:rect l="l" t="t" r="r" b="b"/>
            <a:pathLst>
              <a:path w="739139" h="629919">
                <a:moveTo>
                  <a:pt x="157742" y="617272"/>
                </a:moveTo>
                <a:lnTo>
                  <a:pt x="0" y="617272"/>
                </a:lnTo>
                <a:lnTo>
                  <a:pt x="0" y="12413"/>
                </a:lnTo>
                <a:lnTo>
                  <a:pt x="157742" y="12413"/>
                </a:lnTo>
                <a:lnTo>
                  <a:pt x="157742" y="617272"/>
                </a:lnTo>
                <a:close/>
              </a:path>
              <a:path w="739139" h="629919">
                <a:moveTo>
                  <a:pt x="487358" y="0"/>
                </a:moveTo>
                <a:lnTo>
                  <a:pt x="525430" y="1645"/>
                </a:lnTo>
                <a:lnTo>
                  <a:pt x="590496" y="14808"/>
                </a:lnTo>
                <a:lnTo>
                  <a:pt x="641222" y="40666"/>
                </a:lnTo>
                <a:lnTo>
                  <a:pt x="679534" y="76409"/>
                </a:lnTo>
                <a:lnTo>
                  <a:pt x="706020" y="121076"/>
                </a:lnTo>
                <a:lnTo>
                  <a:pt x="722287" y="171694"/>
                </a:lnTo>
                <a:lnTo>
                  <a:pt x="726648" y="199051"/>
                </a:lnTo>
                <a:lnTo>
                  <a:pt x="568905" y="199051"/>
                </a:lnTo>
                <a:lnTo>
                  <a:pt x="565280" y="181152"/>
                </a:lnTo>
                <a:lnTo>
                  <a:pt x="559755" y="165126"/>
                </a:lnTo>
                <a:lnTo>
                  <a:pt x="531610" y="128674"/>
                </a:lnTo>
                <a:lnTo>
                  <a:pt x="483934" y="115792"/>
                </a:lnTo>
                <a:lnTo>
                  <a:pt x="470998" y="116621"/>
                </a:lnTo>
                <a:lnTo>
                  <a:pt x="432753" y="136526"/>
                </a:lnTo>
                <a:lnTo>
                  <a:pt x="423362" y="170156"/>
                </a:lnTo>
                <a:lnTo>
                  <a:pt x="425034" y="184042"/>
                </a:lnTo>
                <a:lnTo>
                  <a:pt x="450116" y="218956"/>
                </a:lnTo>
                <a:lnTo>
                  <a:pt x="488803" y="238058"/>
                </a:lnTo>
                <a:lnTo>
                  <a:pt x="551354" y="255984"/>
                </a:lnTo>
                <a:lnTo>
                  <a:pt x="597813" y="269428"/>
                </a:lnTo>
                <a:lnTo>
                  <a:pt x="637235" y="286002"/>
                </a:lnTo>
                <a:lnTo>
                  <a:pt x="694971" y="328541"/>
                </a:lnTo>
                <a:lnTo>
                  <a:pt x="727878" y="382477"/>
                </a:lnTo>
                <a:lnTo>
                  <a:pt x="738848" y="447115"/>
                </a:lnTo>
                <a:lnTo>
                  <a:pt x="736707" y="476144"/>
                </a:lnTo>
                <a:lnTo>
                  <a:pt x="719584" y="526655"/>
                </a:lnTo>
                <a:lnTo>
                  <a:pt x="686342" y="567028"/>
                </a:lnTo>
                <a:lnTo>
                  <a:pt x="642359" y="597420"/>
                </a:lnTo>
                <a:lnTo>
                  <a:pt x="589198" y="617914"/>
                </a:lnTo>
                <a:lnTo>
                  <a:pt x="531516" y="628188"/>
                </a:lnTo>
                <a:lnTo>
                  <a:pt x="501270" y="629472"/>
                </a:lnTo>
                <a:lnTo>
                  <a:pt x="446558" y="626489"/>
                </a:lnTo>
                <a:lnTo>
                  <a:pt x="397143" y="617539"/>
                </a:lnTo>
                <a:lnTo>
                  <a:pt x="353026" y="602624"/>
                </a:lnTo>
                <a:lnTo>
                  <a:pt x="314205" y="581742"/>
                </a:lnTo>
                <a:lnTo>
                  <a:pt x="282114" y="554507"/>
                </a:lnTo>
                <a:lnTo>
                  <a:pt x="258182" y="520529"/>
                </a:lnTo>
                <a:lnTo>
                  <a:pt x="242410" y="479809"/>
                </a:lnTo>
                <a:lnTo>
                  <a:pt x="234799" y="432347"/>
                </a:lnTo>
                <a:lnTo>
                  <a:pt x="392755" y="432347"/>
                </a:lnTo>
                <a:lnTo>
                  <a:pt x="398039" y="452292"/>
                </a:lnTo>
                <a:lnTo>
                  <a:pt x="406186" y="469321"/>
                </a:lnTo>
                <a:lnTo>
                  <a:pt x="446745" y="503058"/>
                </a:lnTo>
                <a:lnTo>
                  <a:pt x="496990" y="513894"/>
                </a:lnTo>
                <a:lnTo>
                  <a:pt x="512962" y="512904"/>
                </a:lnTo>
                <a:lnTo>
                  <a:pt x="552210" y="498055"/>
                </a:lnTo>
                <a:lnTo>
                  <a:pt x="574042" y="457817"/>
                </a:lnTo>
                <a:lnTo>
                  <a:pt x="572758" y="446192"/>
                </a:lnTo>
                <a:lnTo>
                  <a:pt x="541000" y="404870"/>
                </a:lnTo>
                <a:lnTo>
                  <a:pt x="502688" y="387962"/>
                </a:lnTo>
                <a:lnTo>
                  <a:pt x="443843" y="371455"/>
                </a:lnTo>
                <a:lnTo>
                  <a:pt x="413249" y="361716"/>
                </a:lnTo>
                <a:lnTo>
                  <a:pt x="359366" y="340313"/>
                </a:lnTo>
                <a:lnTo>
                  <a:pt x="316132" y="313826"/>
                </a:lnTo>
                <a:lnTo>
                  <a:pt x="284454" y="280169"/>
                </a:lnTo>
                <a:lnTo>
                  <a:pt x="265031" y="237095"/>
                </a:lnTo>
                <a:lnTo>
                  <a:pt x="258556" y="182356"/>
                </a:lnTo>
                <a:lnTo>
                  <a:pt x="260550" y="154184"/>
                </a:lnTo>
                <a:lnTo>
                  <a:pt x="276495" y="104742"/>
                </a:lnTo>
                <a:lnTo>
                  <a:pt x="307744" y="64437"/>
                </a:lnTo>
                <a:lnTo>
                  <a:pt x="349802" y="33509"/>
                </a:lnTo>
                <a:lnTo>
                  <a:pt x="401196" y="12159"/>
                </a:lnTo>
                <a:lnTo>
                  <a:pt x="457594" y="1351"/>
                </a:lnTo>
                <a:lnTo>
                  <a:pt x="487358" y="0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657577" y="2153696"/>
            <a:ext cx="158115" cy="605155"/>
          </a:xfrm>
          <a:custGeom>
            <a:avLst/>
            <a:gdLst/>
            <a:ahLst/>
            <a:cxnLst/>
            <a:rect l="l" t="t" r="r" b="b"/>
            <a:pathLst>
              <a:path w="158114" h="605155">
                <a:moveTo>
                  <a:pt x="157742" y="604858"/>
                </a:moveTo>
                <a:lnTo>
                  <a:pt x="0" y="604858"/>
                </a:lnTo>
                <a:lnTo>
                  <a:pt x="0" y="0"/>
                </a:lnTo>
                <a:lnTo>
                  <a:pt x="157742" y="0"/>
                </a:lnTo>
                <a:lnTo>
                  <a:pt x="157742" y="604858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909927" y="2004515"/>
            <a:ext cx="619125" cy="766445"/>
          </a:xfrm>
          <a:custGeom>
            <a:avLst/>
            <a:gdLst/>
            <a:ahLst/>
            <a:cxnLst/>
            <a:rect l="l" t="t" r="r" b="b"/>
            <a:pathLst>
              <a:path w="619125" h="766444">
                <a:moveTo>
                  <a:pt x="346305" y="109585"/>
                </a:moveTo>
                <a:lnTo>
                  <a:pt x="262190" y="109585"/>
                </a:lnTo>
                <a:lnTo>
                  <a:pt x="342025" y="0"/>
                </a:lnTo>
                <a:lnTo>
                  <a:pt x="482217" y="0"/>
                </a:lnTo>
                <a:lnTo>
                  <a:pt x="346305" y="109585"/>
                </a:lnTo>
                <a:close/>
              </a:path>
              <a:path w="619125" h="766444">
                <a:moveTo>
                  <a:pt x="309492" y="136767"/>
                </a:moveTo>
                <a:lnTo>
                  <a:pt x="355215" y="139161"/>
                </a:lnTo>
                <a:lnTo>
                  <a:pt x="397781" y="146345"/>
                </a:lnTo>
                <a:lnTo>
                  <a:pt x="437190" y="158317"/>
                </a:lnTo>
                <a:lnTo>
                  <a:pt x="473441" y="175079"/>
                </a:lnTo>
                <a:lnTo>
                  <a:pt x="506162" y="196161"/>
                </a:lnTo>
                <a:lnTo>
                  <a:pt x="534976" y="221310"/>
                </a:lnTo>
                <a:lnTo>
                  <a:pt x="559884" y="250526"/>
                </a:lnTo>
                <a:lnTo>
                  <a:pt x="580886" y="283808"/>
                </a:lnTo>
                <a:lnTo>
                  <a:pt x="597554" y="320702"/>
                </a:lnTo>
                <a:lnTo>
                  <a:pt x="609460" y="360967"/>
                </a:lnTo>
                <a:lnTo>
                  <a:pt x="616603" y="404603"/>
                </a:lnTo>
                <a:lnTo>
                  <a:pt x="618984" y="451610"/>
                </a:lnTo>
                <a:lnTo>
                  <a:pt x="616603" y="498631"/>
                </a:lnTo>
                <a:lnTo>
                  <a:pt x="609460" y="542307"/>
                </a:lnTo>
                <a:lnTo>
                  <a:pt x="597554" y="582639"/>
                </a:lnTo>
                <a:lnTo>
                  <a:pt x="580886" y="619626"/>
                </a:lnTo>
                <a:lnTo>
                  <a:pt x="559884" y="652815"/>
                </a:lnTo>
                <a:lnTo>
                  <a:pt x="534976" y="681964"/>
                </a:lnTo>
                <a:lnTo>
                  <a:pt x="506162" y="707072"/>
                </a:lnTo>
                <a:lnTo>
                  <a:pt x="473441" y="728141"/>
                </a:lnTo>
                <a:lnTo>
                  <a:pt x="437190" y="744809"/>
                </a:lnTo>
                <a:lnTo>
                  <a:pt x="397781" y="756715"/>
                </a:lnTo>
                <a:lnTo>
                  <a:pt x="355215" y="763858"/>
                </a:lnTo>
                <a:lnTo>
                  <a:pt x="309492" y="766239"/>
                </a:lnTo>
                <a:lnTo>
                  <a:pt x="264117" y="763858"/>
                </a:lnTo>
                <a:lnTo>
                  <a:pt x="221738" y="756715"/>
                </a:lnTo>
                <a:lnTo>
                  <a:pt x="182356" y="744809"/>
                </a:lnTo>
                <a:lnTo>
                  <a:pt x="145970" y="728141"/>
                </a:lnTo>
                <a:lnTo>
                  <a:pt x="113143" y="707072"/>
                </a:lnTo>
                <a:lnTo>
                  <a:pt x="84222" y="681964"/>
                </a:lnTo>
                <a:lnTo>
                  <a:pt x="59206" y="652815"/>
                </a:lnTo>
                <a:lnTo>
                  <a:pt x="38097" y="619626"/>
                </a:lnTo>
                <a:lnTo>
                  <a:pt x="21430" y="582639"/>
                </a:lnTo>
                <a:lnTo>
                  <a:pt x="9524" y="542307"/>
                </a:lnTo>
                <a:lnTo>
                  <a:pt x="2381" y="498631"/>
                </a:lnTo>
                <a:lnTo>
                  <a:pt x="0" y="451610"/>
                </a:lnTo>
                <a:lnTo>
                  <a:pt x="2381" y="404603"/>
                </a:lnTo>
                <a:lnTo>
                  <a:pt x="9524" y="360967"/>
                </a:lnTo>
                <a:lnTo>
                  <a:pt x="21430" y="320702"/>
                </a:lnTo>
                <a:lnTo>
                  <a:pt x="38097" y="283808"/>
                </a:lnTo>
                <a:lnTo>
                  <a:pt x="59206" y="250526"/>
                </a:lnTo>
                <a:lnTo>
                  <a:pt x="84222" y="221310"/>
                </a:lnTo>
                <a:lnTo>
                  <a:pt x="113143" y="196161"/>
                </a:lnTo>
                <a:lnTo>
                  <a:pt x="145970" y="175079"/>
                </a:lnTo>
                <a:lnTo>
                  <a:pt x="182356" y="158317"/>
                </a:lnTo>
                <a:lnTo>
                  <a:pt x="221738" y="146345"/>
                </a:lnTo>
                <a:lnTo>
                  <a:pt x="264117" y="139161"/>
                </a:lnTo>
                <a:lnTo>
                  <a:pt x="309492" y="136767"/>
                </a:lnTo>
                <a:close/>
              </a:path>
              <a:path w="619125" h="766444">
                <a:moveTo>
                  <a:pt x="309492" y="650661"/>
                </a:moveTo>
                <a:lnTo>
                  <a:pt x="370812" y="637712"/>
                </a:lnTo>
                <a:lnTo>
                  <a:pt x="417793" y="598865"/>
                </a:lnTo>
                <a:lnTo>
                  <a:pt x="447650" y="536153"/>
                </a:lnTo>
                <a:lnTo>
                  <a:pt x="455115" y="496611"/>
                </a:lnTo>
                <a:lnTo>
                  <a:pt x="457603" y="451610"/>
                </a:lnTo>
                <a:lnTo>
                  <a:pt x="455115" y="406181"/>
                </a:lnTo>
                <a:lnTo>
                  <a:pt x="447650" y="366425"/>
                </a:lnTo>
                <a:lnTo>
                  <a:pt x="417793" y="303927"/>
                </a:lnTo>
                <a:lnTo>
                  <a:pt x="370812" y="265401"/>
                </a:lnTo>
                <a:lnTo>
                  <a:pt x="309492" y="252559"/>
                </a:lnTo>
                <a:lnTo>
                  <a:pt x="277119" y="255769"/>
                </a:lnTo>
                <a:lnTo>
                  <a:pt x="222969" y="281453"/>
                </a:lnTo>
                <a:lnTo>
                  <a:pt x="183774" y="332340"/>
                </a:lnTo>
                <a:lnTo>
                  <a:pt x="163869" y="406181"/>
                </a:lnTo>
                <a:lnTo>
                  <a:pt x="161381" y="451610"/>
                </a:lnTo>
                <a:lnTo>
                  <a:pt x="163869" y="496611"/>
                </a:lnTo>
                <a:lnTo>
                  <a:pt x="171333" y="536153"/>
                </a:lnTo>
                <a:lnTo>
                  <a:pt x="201191" y="598865"/>
                </a:lnTo>
                <a:lnTo>
                  <a:pt x="248278" y="637712"/>
                </a:lnTo>
                <a:lnTo>
                  <a:pt x="309492" y="650661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623588" y="2153696"/>
            <a:ext cx="579120" cy="605155"/>
          </a:xfrm>
          <a:custGeom>
            <a:avLst/>
            <a:gdLst/>
            <a:ahLst/>
            <a:cxnLst/>
            <a:rect l="l" t="t" r="r" b="b"/>
            <a:pathLst>
              <a:path w="579120" h="605155">
                <a:moveTo>
                  <a:pt x="578532" y="604858"/>
                </a:moveTo>
                <a:lnTo>
                  <a:pt x="372418" y="604858"/>
                </a:lnTo>
                <a:lnTo>
                  <a:pt x="152391" y="205044"/>
                </a:lnTo>
                <a:lnTo>
                  <a:pt x="154385" y="227437"/>
                </a:lnTo>
                <a:lnTo>
                  <a:pt x="156846" y="269815"/>
                </a:lnTo>
                <a:lnTo>
                  <a:pt x="157501" y="308489"/>
                </a:lnTo>
                <a:lnTo>
                  <a:pt x="157742" y="355081"/>
                </a:lnTo>
                <a:lnTo>
                  <a:pt x="157742" y="604858"/>
                </a:lnTo>
                <a:lnTo>
                  <a:pt x="0" y="604858"/>
                </a:lnTo>
                <a:lnTo>
                  <a:pt x="0" y="0"/>
                </a:lnTo>
                <a:lnTo>
                  <a:pt x="196268" y="0"/>
                </a:lnTo>
                <a:lnTo>
                  <a:pt x="425926" y="417151"/>
                </a:lnTo>
                <a:lnTo>
                  <a:pt x="424374" y="394156"/>
                </a:lnTo>
                <a:lnTo>
                  <a:pt x="422234" y="349530"/>
                </a:lnTo>
                <a:lnTo>
                  <a:pt x="421271" y="307432"/>
                </a:lnTo>
                <a:lnTo>
                  <a:pt x="420789" y="258552"/>
                </a:lnTo>
                <a:lnTo>
                  <a:pt x="420789" y="0"/>
                </a:lnTo>
                <a:lnTo>
                  <a:pt x="578532" y="0"/>
                </a:lnTo>
                <a:lnTo>
                  <a:pt x="578532" y="604858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1607391" y="1869173"/>
            <a:ext cx="4655185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-170" b="1">
                <a:latin typeface="Tahoma"/>
                <a:cs typeface="Tahoma"/>
              </a:rPr>
              <a:t>COMISIÓN</a:t>
            </a:r>
            <a:endParaRPr sz="6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012800" y="5919237"/>
            <a:ext cx="7154545" cy="692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59740">
              <a:lnSpc>
                <a:spcPct val="115100"/>
              </a:lnSpc>
              <a:spcBef>
                <a:spcPts val="100"/>
              </a:spcBef>
            </a:pPr>
            <a:r>
              <a:rPr dirty="0" sz="1900" spc="105" b="1">
                <a:latin typeface="Trebuchet MS"/>
                <a:cs typeface="Trebuchet MS"/>
              </a:rPr>
              <a:t>Asuntos </a:t>
            </a:r>
            <a:r>
              <a:rPr dirty="0" sz="1900" spc="85" b="1">
                <a:latin typeface="Trebuchet MS"/>
                <a:cs typeface="Trebuchet MS"/>
              </a:rPr>
              <a:t>atendidos mediante </a:t>
            </a:r>
            <a:r>
              <a:rPr dirty="0" sz="1900" spc="65" b="1">
                <a:latin typeface="Trebuchet MS"/>
                <a:cs typeface="Trebuchet MS"/>
              </a:rPr>
              <a:t>reportes </a:t>
            </a:r>
            <a:r>
              <a:rPr dirty="0" sz="1900" spc="90" b="1">
                <a:latin typeface="Trebuchet MS"/>
                <a:cs typeface="Trebuchet MS"/>
              </a:rPr>
              <a:t>ciudadanos </a:t>
            </a:r>
            <a:r>
              <a:rPr dirty="0" sz="1900" spc="100" b="1">
                <a:latin typeface="Trebuchet MS"/>
                <a:cs typeface="Trebuchet MS"/>
              </a:rPr>
              <a:t>o </a:t>
            </a:r>
            <a:r>
              <a:rPr dirty="0" sz="1900" spc="105" b="1">
                <a:latin typeface="Trebuchet MS"/>
                <a:cs typeface="Trebuchet MS"/>
              </a:rPr>
              <a:t> </a:t>
            </a:r>
            <a:r>
              <a:rPr dirty="0" sz="1900" spc="65" b="1">
                <a:latin typeface="Trebuchet MS"/>
                <a:cs typeface="Trebuchet MS"/>
              </a:rPr>
              <a:t>correspondiencia</a:t>
            </a:r>
            <a:r>
              <a:rPr dirty="0" sz="1900" spc="-85" b="1">
                <a:latin typeface="Trebuchet MS"/>
                <a:cs typeface="Trebuchet MS"/>
              </a:rPr>
              <a:t> </a:t>
            </a:r>
            <a:r>
              <a:rPr dirty="0" sz="1900" spc="65" b="1">
                <a:latin typeface="Trebuchet MS"/>
                <a:cs typeface="Trebuchet MS"/>
              </a:rPr>
              <a:t>dirigida</a:t>
            </a:r>
            <a:r>
              <a:rPr dirty="0" sz="1900" spc="-85" b="1">
                <a:latin typeface="Trebuchet MS"/>
                <a:cs typeface="Trebuchet MS"/>
              </a:rPr>
              <a:t> </a:t>
            </a:r>
            <a:r>
              <a:rPr dirty="0" sz="1900" spc="135" b="1">
                <a:latin typeface="Trebuchet MS"/>
                <a:cs typeface="Trebuchet MS"/>
              </a:rPr>
              <a:t>a</a:t>
            </a:r>
            <a:r>
              <a:rPr dirty="0" sz="1900" spc="-80" b="1">
                <a:latin typeface="Trebuchet MS"/>
                <a:cs typeface="Trebuchet MS"/>
              </a:rPr>
              <a:t> </a:t>
            </a:r>
            <a:r>
              <a:rPr dirty="0" sz="1900" spc="75" b="1">
                <a:latin typeface="Trebuchet MS"/>
                <a:cs typeface="Trebuchet MS"/>
              </a:rPr>
              <a:t>la</a:t>
            </a:r>
            <a:r>
              <a:rPr dirty="0" sz="1900" spc="-85" b="1">
                <a:latin typeface="Trebuchet MS"/>
                <a:cs typeface="Trebuchet MS"/>
              </a:rPr>
              <a:t> </a:t>
            </a:r>
            <a:r>
              <a:rPr dirty="0" sz="1900" spc="90" b="1">
                <a:latin typeface="Trebuchet MS"/>
                <a:cs typeface="Trebuchet MS"/>
              </a:rPr>
              <a:t>Comisión</a:t>
            </a:r>
            <a:r>
              <a:rPr dirty="0" sz="1900" spc="-85" b="1">
                <a:latin typeface="Trebuchet MS"/>
                <a:cs typeface="Trebuchet MS"/>
              </a:rPr>
              <a:t> </a:t>
            </a:r>
            <a:r>
              <a:rPr dirty="0" sz="1900" spc="30" b="1">
                <a:latin typeface="Trebuchet MS"/>
                <a:cs typeface="Trebuchet MS"/>
              </a:rPr>
              <a:t>Edilicia</a:t>
            </a:r>
            <a:r>
              <a:rPr dirty="0" sz="1900" spc="-80" b="1">
                <a:latin typeface="Trebuchet MS"/>
                <a:cs typeface="Trebuchet MS"/>
              </a:rPr>
              <a:t> </a:t>
            </a:r>
            <a:r>
              <a:rPr dirty="0" sz="1900" spc="75" b="1">
                <a:latin typeface="Trebuchet MS"/>
                <a:cs typeface="Trebuchet MS"/>
              </a:rPr>
              <a:t>que</a:t>
            </a:r>
            <a:r>
              <a:rPr dirty="0" sz="1900" spc="-85" b="1">
                <a:latin typeface="Trebuchet MS"/>
                <a:cs typeface="Trebuchet MS"/>
              </a:rPr>
              <a:t> </a:t>
            </a:r>
            <a:r>
              <a:rPr dirty="0" sz="1900" spc="70" b="1">
                <a:latin typeface="Trebuchet MS"/>
                <a:cs typeface="Trebuchet MS"/>
              </a:rPr>
              <a:t>presido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0547526" y="8019637"/>
            <a:ext cx="2939415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8615" marR="5080" indent="-336550">
              <a:lnSpc>
                <a:spcPct val="114599"/>
              </a:lnSpc>
              <a:spcBef>
                <a:spcPts val="100"/>
              </a:spcBef>
            </a:pPr>
            <a:r>
              <a:rPr dirty="0" sz="2400" spc="-15" i="1">
                <a:latin typeface="Trebuchet MS"/>
                <a:cs typeface="Trebuchet MS"/>
              </a:rPr>
              <a:t>Asuntos</a:t>
            </a:r>
            <a:r>
              <a:rPr dirty="0" sz="2400" spc="-140" i="1">
                <a:latin typeface="Trebuchet MS"/>
                <a:cs typeface="Trebuchet MS"/>
              </a:rPr>
              <a:t> </a:t>
            </a:r>
            <a:r>
              <a:rPr dirty="0" sz="2400" spc="30" i="1">
                <a:latin typeface="Trebuchet MS"/>
                <a:cs typeface="Trebuchet MS"/>
              </a:rPr>
              <a:t>ciudadanos</a:t>
            </a:r>
            <a:r>
              <a:rPr dirty="0" sz="2400" spc="-135" i="1">
                <a:latin typeface="Trebuchet MS"/>
                <a:cs typeface="Trebuchet MS"/>
              </a:rPr>
              <a:t> </a:t>
            </a:r>
            <a:r>
              <a:rPr dirty="0" sz="2400" spc="-75" i="1">
                <a:latin typeface="Trebuchet MS"/>
                <a:cs typeface="Trebuchet MS"/>
              </a:rPr>
              <a:t>y </a:t>
            </a:r>
            <a:r>
              <a:rPr dirty="0" sz="2400" spc="-705" i="1">
                <a:latin typeface="Trebuchet MS"/>
                <a:cs typeface="Trebuchet MS"/>
              </a:rPr>
              <a:t> </a:t>
            </a:r>
            <a:r>
              <a:rPr dirty="0" sz="2400" spc="-5" i="1">
                <a:latin typeface="Trebuchet MS"/>
                <a:cs typeface="Trebuchet MS"/>
              </a:rPr>
              <a:t>correspondencia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056691" y="3679987"/>
            <a:ext cx="429387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0" b="1" i="1">
                <a:latin typeface="Trebuchet MS"/>
                <a:cs typeface="Trebuchet MS"/>
              </a:rPr>
              <a:t>S</a:t>
            </a:r>
            <a:r>
              <a:rPr dirty="0" sz="1800" spc="10" b="1" i="1">
                <a:latin typeface="Trebuchet MS"/>
                <a:cs typeface="Trebuchet MS"/>
              </a:rPr>
              <a:t>e</a:t>
            </a:r>
            <a:r>
              <a:rPr dirty="0" sz="1800" spc="25" b="1" i="1">
                <a:latin typeface="Trebuchet MS"/>
                <a:cs typeface="Trebuchet MS"/>
              </a:rPr>
              <a:t>s</a:t>
            </a:r>
            <a:r>
              <a:rPr dirty="0" sz="1800" spc="-60" b="1" i="1">
                <a:latin typeface="Trebuchet MS"/>
                <a:cs typeface="Trebuchet MS"/>
              </a:rPr>
              <a:t>i</a:t>
            </a:r>
            <a:r>
              <a:rPr dirty="0" sz="1800" spc="25" b="1" i="1">
                <a:latin typeface="Trebuchet MS"/>
                <a:cs typeface="Trebuchet MS"/>
              </a:rPr>
              <a:t>ó</a:t>
            </a:r>
            <a:r>
              <a:rPr dirty="0" sz="1800" spc="80" b="1" i="1">
                <a:latin typeface="Trebuchet MS"/>
                <a:cs typeface="Trebuchet MS"/>
              </a:rPr>
              <a:t>n</a:t>
            </a:r>
            <a:r>
              <a:rPr dirty="0" sz="1800" spc="-75" b="1" i="1">
                <a:latin typeface="Trebuchet MS"/>
                <a:cs typeface="Trebuchet MS"/>
              </a:rPr>
              <a:t> </a:t>
            </a:r>
            <a:r>
              <a:rPr dirty="0" sz="1800" spc="50" b="1" i="1">
                <a:latin typeface="Trebuchet MS"/>
                <a:cs typeface="Trebuchet MS"/>
              </a:rPr>
              <a:t>O</a:t>
            </a:r>
            <a:r>
              <a:rPr dirty="0" sz="1800" spc="-50" b="1" i="1">
                <a:latin typeface="Trebuchet MS"/>
                <a:cs typeface="Trebuchet MS"/>
              </a:rPr>
              <a:t>r</a:t>
            </a:r>
            <a:r>
              <a:rPr dirty="0" sz="1800" b="1" i="1">
                <a:latin typeface="Trebuchet MS"/>
                <a:cs typeface="Trebuchet MS"/>
              </a:rPr>
              <a:t>d</a:t>
            </a:r>
            <a:r>
              <a:rPr dirty="0" sz="1800" spc="-60" b="1" i="1">
                <a:latin typeface="Trebuchet MS"/>
                <a:cs typeface="Trebuchet MS"/>
              </a:rPr>
              <a:t>i</a:t>
            </a:r>
            <a:r>
              <a:rPr dirty="0" sz="1800" spc="75" b="1" i="1">
                <a:latin typeface="Trebuchet MS"/>
                <a:cs typeface="Trebuchet MS"/>
              </a:rPr>
              <a:t>n</a:t>
            </a:r>
            <a:r>
              <a:rPr dirty="0" sz="1800" b="1" i="1">
                <a:latin typeface="Trebuchet MS"/>
                <a:cs typeface="Trebuchet MS"/>
              </a:rPr>
              <a:t>a</a:t>
            </a:r>
            <a:r>
              <a:rPr dirty="0" sz="1800" spc="-50" b="1" i="1">
                <a:latin typeface="Trebuchet MS"/>
                <a:cs typeface="Trebuchet MS"/>
              </a:rPr>
              <a:t>r</a:t>
            </a:r>
            <a:r>
              <a:rPr dirty="0" sz="1800" spc="-60" b="1" i="1">
                <a:latin typeface="Trebuchet MS"/>
                <a:cs typeface="Trebuchet MS"/>
              </a:rPr>
              <a:t>i</a:t>
            </a:r>
            <a:r>
              <a:rPr dirty="0" sz="1800" spc="5" b="1" i="1">
                <a:latin typeface="Trebuchet MS"/>
                <a:cs typeface="Trebuchet MS"/>
              </a:rPr>
              <a:t>a</a:t>
            </a:r>
            <a:r>
              <a:rPr dirty="0" sz="1800" spc="-75" b="1" i="1">
                <a:latin typeface="Trebuchet MS"/>
                <a:cs typeface="Trebuchet MS"/>
              </a:rPr>
              <a:t> </a:t>
            </a:r>
            <a:r>
              <a:rPr dirty="0" sz="1800" b="1" i="1">
                <a:latin typeface="Trebuchet MS"/>
                <a:cs typeface="Trebuchet MS"/>
              </a:rPr>
              <a:t>d</a:t>
            </a:r>
            <a:r>
              <a:rPr dirty="0" sz="1800" spc="10" b="1" i="1">
                <a:latin typeface="Trebuchet MS"/>
                <a:cs typeface="Trebuchet MS"/>
              </a:rPr>
              <a:t>e</a:t>
            </a:r>
            <a:r>
              <a:rPr dirty="0" sz="1800" spc="-40" b="1" i="1">
                <a:latin typeface="Trebuchet MS"/>
                <a:cs typeface="Trebuchet MS"/>
              </a:rPr>
              <a:t>l</a:t>
            </a:r>
            <a:r>
              <a:rPr dirty="0" sz="1800" spc="-75" b="1" i="1">
                <a:latin typeface="Trebuchet MS"/>
                <a:cs typeface="Trebuchet MS"/>
              </a:rPr>
              <a:t> </a:t>
            </a:r>
            <a:r>
              <a:rPr dirty="0" sz="1800" spc="-65" b="1" i="1">
                <a:latin typeface="Trebuchet MS"/>
                <a:cs typeface="Trebuchet MS"/>
              </a:rPr>
              <a:t>1</a:t>
            </a:r>
            <a:r>
              <a:rPr dirty="0" sz="1800" spc="-60" b="1" i="1">
                <a:latin typeface="Trebuchet MS"/>
                <a:cs typeface="Trebuchet MS"/>
              </a:rPr>
              <a:t>8</a:t>
            </a:r>
            <a:r>
              <a:rPr dirty="0" sz="1800" spc="-75" b="1" i="1">
                <a:latin typeface="Trebuchet MS"/>
                <a:cs typeface="Trebuchet MS"/>
              </a:rPr>
              <a:t> </a:t>
            </a:r>
            <a:r>
              <a:rPr dirty="0" sz="1800" b="1" i="1">
                <a:latin typeface="Trebuchet MS"/>
                <a:cs typeface="Trebuchet MS"/>
              </a:rPr>
              <a:t>d</a:t>
            </a:r>
            <a:r>
              <a:rPr dirty="0" sz="1800" spc="15" b="1" i="1">
                <a:latin typeface="Trebuchet MS"/>
                <a:cs typeface="Trebuchet MS"/>
              </a:rPr>
              <a:t>e</a:t>
            </a:r>
            <a:r>
              <a:rPr dirty="0" sz="1800" spc="-75" b="1" i="1">
                <a:latin typeface="Trebuchet MS"/>
                <a:cs typeface="Trebuchet MS"/>
              </a:rPr>
              <a:t> </a:t>
            </a:r>
            <a:r>
              <a:rPr dirty="0" sz="1800" spc="-165" b="1" i="1">
                <a:latin typeface="Trebuchet MS"/>
                <a:cs typeface="Trebuchet MS"/>
              </a:rPr>
              <a:t>j</a:t>
            </a:r>
            <a:r>
              <a:rPr dirty="0" sz="1800" spc="85" b="1" i="1">
                <a:latin typeface="Trebuchet MS"/>
                <a:cs typeface="Trebuchet MS"/>
              </a:rPr>
              <a:t>u</a:t>
            </a:r>
            <a:r>
              <a:rPr dirty="0" sz="1800" spc="-45" b="1" i="1">
                <a:latin typeface="Trebuchet MS"/>
                <a:cs typeface="Trebuchet MS"/>
              </a:rPr>
              <a:t>l</a:t>
            </a:r>
            <a:r>
              <a:rPr dirty="0" sz="1800" spc="-60" b="1" i="1">
                <a:latin typeface="Trebuchet MS"/>
                <a:cs typeface="Trebuchet MS"/>
              </a:rPr>
              <a:t>i</a:t>
            </a:r>
            <a:r>
              <a:rPr dirty="0" sz="1800" spc="30" b="1" i="1">
                <a:latin typeface="Trebuchet MS"/>
                <a:cs typeface="Trebuchet MS"/>
              </a:rPr>
              <a:t>o</a:t>
            </a:r>
            <a:r>
              <a:rPr dirty="0" sz="1800" spc="-75" b="1" i="1">
                <a:latin typeface="Trebuchet MS"/>
                <a:cs typeface="Trebuchet MS"/>
              </a:rPr>
              <a:t> </a:t>
            </a:r>
            <a:r>
              <a:rPr dirty="0" sz="1800" b="1" i="1">
                <a:latin typeface="Trebuchet MS"/>
                <a:cs typeface="Trebuchet MS"/>
              </a:rPr>
              <a:t>d</a:t>
            </a:r>
            <a:r>
              <a:rPr dirty="0" sz="1800" spc="15" b="1" i="1">
                <a:latin typeface="Trebuchet MS"/>
                <a:cs typeface="Trebuchet MS"/>
              </a:rPr>
              <a:t>e</a:t>
            </a:r>
            <a:r>
              <a:rPr dirty="0" sz="1800" spc="-75" b="1" i="1">
                <a:latin typeface="Trebuchet MS"/>
                <a:cs typeface="Trebuchet MS"/>
              </a:rPr>
              <a:t> </a:t>
            </a:r>
            <a:r>
              <a:rPr dirty="0" sz="1800" spc="-65" b="1" i="1">
                <a:latin typeface="Trebuchet MS"/>
                <a:cs typeface="Trebuchet MS"/>
              </a:rPr>
              <a:t>202</a:t>
            </a:r>
            <a:r>
              <a:rPr dirty="0" sz="1800" spc="-60" b="1" i="1">
                <a:latin typeface="Trebuchet MS"/>
                <a:cs typeface="Trebuchet MS"/>
              </a:rPr>
              <a:t>4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55459" y="9239556"/>
            <a:ext cx="48774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0" b="1" i="1">
                <a:latin typeface="Trebuchet MS"/>
                <a:cs typeface="Trebuchet MS"/>
              </a:rPr>
              <a:t>S</a:t>
            </a:r>
            <a:r>
              <a:rPr dirty="0" sz="2000" spc="5" b="1" i="1">
                <a:latin typeface="Trebuchet MS"/>
                <a:cs typeface="Trebuchet MS"/>
              </a:rPr>
              <a:t>e</a:t>
            </a:r>
            <a:r>
              <a:rPr dirty="0" sz="2000" spc="20" b="1" i="1">
                <a:latin typeface="Trebuchet MS"/>
                <a:cs typeface="Trebuchet MS"/>
              </a:rPr>
              <a:t>s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spc="25" b="1" i="1">
                <a:latin typeface="Trebuchet MS"/>
                <a:cs typeface="Trebuchet MS"/>
              </a:rPr>
              <a:t>ó</a:t>
            </a:r>
            <a:r>
              <a:rPr dirty="0" sz="2000" spc="80" b="1" i="1">
                <a:latin typeface="Trebuchet MS"/>
                <a:cs typeface="Trebuchet MS"/>
              </a:rPr>
              <a:t>n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50" b="1" i="1">
                <a:latin typeface="Trebuchet MS"/>
                <a:cs typeface="Trebuchet MS"/>
              </a:rPr>
              <a:t>O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spc="75" b="1" i="1">
                <a:latin typeface="Trebuchet MS"/>
                <a:cs typeface="Trebuchet MS"/>
              </a:rPr>
              <a:t>n</a:t>
            </a:r>
            <a:r>
              <a:rPr dirty="0" sz="2000" spc="-5" b="1" i="1">
                <a:latin typeface="Trebuchet MS"/>
                <a:cs typeface="Trebuchet MS"/>
              </a:rPr>
              <a:t>a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b="1" i="1">
                <a:latin typeface="Trebuchet MS"/>
                <a:cs typeface="Trebuchet MS"/>
              </a:rPr>
              <a:t>a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5" b="1" i="1">
                <a:latin typeface="Trebuchet MS"/>
                <a:cs typeface="Trebuchet MS"/>
              </a:rPr>
              <a:t>e</a:t>
            </a:r>
            <a:r>
              <a:rPr dirty="0" sz="2000" spc="-50" b="1" i="1">
                <a:latin typeface="Trebuchet MS"/>
                <a:cs typeface="Trebuchet MS"/>
              </a:rPr>
              <a:t>l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75" b="1" i="1">
                <a:latin typeface="Trebuchet MS"/>
                <a:cs typeface="Trebuchet MS"/>
              </a:rPr>
              <a:t>5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a</a:t>
            </a:r>
            <a:r>
              <a:rPr dirty="0" sz="2000" spc="5" b="1" i="1">
                <a:latin typeface="Trebuchet MS"/>
                <a:cs typeface="Trebuchet MS"/>
              </a:rPr>
              <a:t>g</a:t>
            </a:r>
            <a:r>
              <a:rPr dirty="0" sz="2000" spc="25" b="1" i="1">
                <a:latin typeface="Trebuchet MS"/>
                <a:cs typeface="Trebuchet MS"/>
              </a:rPr>
              <a:t>o</a:t>
            </a:r>
            <a:r>
              <a:rPr dirty="0" sz="2000" spc="20" b="1" i="1">
                <a:latin typeface="Trebuchet MS"/>
                <a:cs typeface="Trebuchet MS"/>
              </a:rPr>
              <a:t>s</a:t>
            </a:r>
            <a:r>
              <a:rPr dirty="0" sz="2000" spc="-65" b="1" i="1">
                <a:latin typeface="Trebuchet MS"/>
                <a:cs typeface="Trebuchet MS"/>
              </a:rPr>
              <a:t>t</a:t>
            </a:r>
            <a:r>
              <a:rPr dirty="0" sz="2000" spc="30" b="1" i="1">
                <a:latin typeface="Trebuchet MS"/>
                <a:cs typeface="Trebuchet MS"/>
              </a:rPr>
              <a:t>o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80" b="1" i="1">
                <a:latin typeface="Trebuchet MS"/>
                <a:cs typeface="Trebuchet MS"/>
              </a:rPr>
              <a:t>202</a:t>
            </a:r>
            <a:r>
              <a:rPr dirty="0" sz="2000" spc="-75" b="1" i="1">
                <a:latin typeface="Trebuchet MS"/>
                <a:cs typeface="Trebuchet MS"/>
              </a:rPr>
              <a:t>4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0184" y="4468165"/>
            <a:ext cx="3486149" cy="44195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1191"/>
            <a:ext cx="4720590" cy="5954395"/>
          </a:xfrm>
          <a:custGeom>
            <a:avLst/>
            <a:gdLst/>
            <a:ahLst/>
            <a:cxnLst/>
            <a:rect l="l" t="t" r="r" b="b"/>
            <a:pathLst>
              <a:path w="4720589" h="5954395">
                <a:moveTo>
                  <a:pt x="0" y="5954177"/>
                </a:moveTo>
                <a:lnTo>
                  <a:pt x="4720174" y="5954177"/>
                </a:lnTo>
                <a:lnTo>
                  <a:pt x="4720174" y="0"/>
                </a:lnTo>
                <a:lnTo>
                  <a:pt x="0" y="0"/>
                </a:lnTo>
                <a:lnTo>
                  <a:pt x="0" y="5954177"/>
                </a:lnTo>
                <a:close/>
              </a:path>
            </a:pathLst>
          </a:custGeom>
          <a:solidFill>
            <a:srgbClr val="E6940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84380" cy="1278890"/>
            <a:chOff x="0" y="0"/>
            <a:chExt cx="12184380" cy="127889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720590" cy="395605"/>
            </a:xfrm>
            <a:custGeom>
              <a:avLst/>
              <a:gdLst/>
              <a:ahLst/>
              <a:cxnLst/>
              <a:rect l="l" t="t" r="r" b="b"/>
              <a:pathLst>
                <a:path w="4720589" h="395605">
                  <a:moveTo>
                    <a:pt x="0" y="395427"/>
                  </a:moveTo>
                  <a:lnTo>
                    <a:pt x="4720174" y="395427"/>
                  </a:lnTo>
                  <a:lnTo>
                    <a:pt x="4720174" y="0"/>
                  </a:lnTo>
                  <a:lnTo>
                    <a:pt x="0" y="0"/>
                  </a:lnTo>
                  <a:lnTo>
                    <a:pt x="0" y="395427"/>
                  </a:lnTo>
                  <a:close/>
                </a:path>
              </a:pathLst>
            </a:custGeom>
            <a:solidFill>
              <a:srgbClr val="E694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395427"/>
              <a:ext cx="12184380" cy="55880"/>
            </a:xfrm>
            <a:custGeom>
              <a:avLst/>
              <a:gdLst/>
              <a:ahLst/>
              <a:cxnLst/>
              <a:rect l="l" t="t" r="r" b="b"/>
              <a:pathLst>
                <a:path w="12184380" h="55879">
                  <a:moveTo>
                    <a:pt x="0" y="38100"/>
                  </a:moveTo>
                  <a:lnTo>
                    <a:pt x="0" y="0"/>
                  </a:lnTo>
                  <a:lnTo>
                    <a:pt x="12183820" y="17663"/>
                  </a:lnTo>
                  <a:lnTo>
                    <a:pt x="12183765" y="55763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582742" y="441729"/>
              <a:ext cx="1381760" cy="819785"/>
            </a:xfrm>
            <a:custGeom>
              <a:avLst/>
              <a:gdLst/>
              <a:ahLst/>
              <a:cxnLst/>
              <a:rect l="l" t="t" r="r" b="b"/>
              <a:pathLst>
                <a:path w="1381759" h="819785">
                  <a:moveTo>
                    <a:pt x="370273" y="117169"/>
                  </a:moveTo>
                  <a:lnTo>
                    <a:pt x="280336" y="117169"/>
                  </a:lnTo>
                  <a:lnTo>
                    <a:pt x="365696" y="0"/>
                  </a:lnTo>
                  <a:lnTo>
                    <a:pt x="515591" y="0"/>
                  </a:lnTo>
                  <a:lnTo>
                    <a:pt x="370273" y="117169"/>
                  </a:lnTo>
                  <a:close/>
                </a:path>
                <a:path w="1381759" h="819785">
                  <a:moveTo>
                    <a:pt x="330912" y="146232"/>
                  </a:moveTo>
                  <a:lnTo>
                    <a:pt x="379799" y="148793"/>
                  </a:lnTo>
                  <a:lnTo>
                    <a:pt x="425311" y="156473"/>
                  </a:lnTo>
                  <a:lnTo>
                    <a:pt x="467447" y="169274"/>
                  </a:lnTo>
                  <a:lnTo>
                    <a:pt x="506208" y="187196"/>
                  </a:lnTo>
                  <a:lnTo>
                    <a:pt x="541193" y="209737"/>
                  </a:lnTo>
                  <a:lnTo>
                    <a:pt x="572001" y="236627"/>
                  </a:lnTo>
                  <a:lnTo>
                    <a:pt x="598633" y="267864"/>
                  </a:lnTo>
                  <a:lnTo>
                    <a:pt x="621089" y="303450"/>
                  </a:lnTo>
                  <a:lnTo>
                    <a:pt x="638910" y="342897"/>
                  </a:lnTo>
                  <a:lnTo>
                    <a:pt x="651640" y="385949"/>
                  </a:lnTo>
                  <a:lnTo>
                    <a:pt x="659278" y="432605"/>
                  </a:lnTo>
                  <a:lnTo>
                    <a:pt x="661824" y="482866"/>
                  </a:lnTo>
                  <a:lnTo>
                    <a:pt x="659278" y="533140"/>
                  </a:lnTo>
                  <a:lnTo>
                    <a:pt x="651640" y="579839"/>
                  </a:lnTo>
                  <a:lnTo>
                    <a:pt x="638910" y="622963"/>
                  </a:lnTo>
                  <a:lnTo>
                    <a:pt x="621089" y="662510"/>
                  </a:lnTo>
                  <a:lnTo>
                    <a:pt x="598633" y="697996"/>
                  </a:lnTo>
                  <a:lnTo>
                    <a:pt x="572001" y="729162"/>
                  </a:lnTo>
                  <a:lnTo>
                    <a:pt x="541193" y="756008"/>
                  </a:lnTo>
                  <a:lnTo>
                    <a:pt x="506208" y="778535"/>
                  </a:lnTo>
                  <a:lnTo>
                    <a:pt x="467447" y="796357"/>
                  </a:lnTo>
                  <a:lnTo>
                    <a:pt x="425311" y="809086"/>
                  </a:lnTo>
                  <a:lnTo>
                    <a:pt x="379799" y="816724"/>
                  </a:lnTo>
                  <a:lnTo>
                    <a:pt x="330912" y="819270"/>
                  </a:lnTo>
                  <a:lnTo>
                    <a:pt x="282396" y="816724"/>
                  </a:lnTo>
                  <a:lnTo>
                    <a:pt x="237085" y="809086"/>
                  </a:lnTo>
                  <a:lnTo>
                    <a:pt x="194977" y="796357"/>
                  </a:lnTo>
                  <a:lnTo>
                    <a:pt x="156073" y="778535"/>
                  </a:lnTo>
                  <a:lnTo>
                    <a:pt x="120974" y="756008"/>
                  </a:lnTo>
                  <a:lnTo>
                    <a:pt x="90051" y="729162"/>
                  </a:lnTo>
                  <a:lnTo>
                    <a:pt x="63304" y="697996"/>
                  </a:lnTo>
                  <a:lnTo>
                    <a:pt x="40734" y="662510"/>
                  </a:lnTo>
                  <a:lnTo>
                    <a:pt x="22913" y="622963"/>
                  </a:lnTo>
                  <a:lnTo>
                    <a:pt x="10183" y="579839"/>
                  </a:lnTo>
                  <a:lnTo>
                    <a:pt x="2545" y="533140"/>
                  </a:lnTo>
                  <a:lnTo>
                    <a:pt x="0" y="482866"/>
                  </a:lnTo>
                  <a:lnTo>
                    <a:pt x="2545" y="432605"/>
                  </a:lnTo>
                  <a:lnTo>
                    <a:pt x="10183" y="385949"/>
                  </a:lnTo>
                  <a:lnTo>
                    <a:pt x="22913" y="342897"/>
                  </a:lnTo>
                  <a:lnTo>
                    <a:pt x="40734" y="303450"/>
                  </a:lnTo>
                  <a:lnTo>
                    <a:pt x="63304" y="267864"/>
                  </a:lnTo>
                  <a:lnTo>
                    <a:pt x="90051" y="236627"/>
                  </a:lnTo>
                  <a:lnTo>
                    <a:pt x="120974" y="209737"/>
                  </a:lnTo>
                  <a:lnTo>
                    <a:pt x="156073" y="187196"/>
                  </a:lnTo>
                  <a:lnTo>
                    <a:pt x="194977" y="169274"/>
                  </a:lnTo>
                  <a:lnTo>
                    <a:pt x="237085" y="156473"/>
                  </a:lnTo>
                  <a:lnTo>
                    <a:pt x="282396" y="148793"/>
                  </a:lnTo>
                  <a:lnTo>
                    <a:pt x="330912" y="146232"/>
                  </a:lnTo>
                  <a:close/>
                </a:path>
                <a:path w="1381759" h="819785">
                  <a:moveTo>
                    <a:pt x="330912" y="695693"/>
                  </a:moveTo>
                  <a:lnTo>
                    <a:pt x="396477" y="681848"/>
                  </a:lnTo>
                  <a:lnTo>
                    <a:pt x="446708" y="640312"/>
                  </a:lnTo>
                  <a:lnTo>
                    <a:pt x="478632" y="573260"/>
                  </a:lnTo>
                  <a:lnTo>
                    <a:pt x="486613" y="530981"/>
                  </a:lnTo>
                  <a:lnTo>
                    <a:pt x="489274" y="482866"/>
                  </a:lnTo>
                  <a:lnTo>
                    <a:pt x="486613" y="434293"/>
                  </a:lnTo>
                  <a:lnTo>
                    <a:pt x="478632" y="391785"/>
                  </a:lnTo>
                  <a:lnTo>
                    <a:pt x="465331" y="355341"/>
                  </a:lnTo>
                  <a:lnTo>
                    <a:pt x="423509" y="300933"/>
                  </a:lnTo>
                  <a:lnTo>
                    <a:pt x="365611" y="273471"/>
                  </a:lnTo>
                  <a:lnTo>
                    <a:pt x="330912" y="270038"/>
                  </a:lnTo>
                  <a:lnTo>
                    <a:pt x="296299" y="273471"/>
                  </a:lnTo>
                  <a:lnTo>
                    <a:pt x="238401" y="300933"/>
                  </a:lnTo>
                  <a:lnTo>
                    <a:pt x="196493" y="355341"/>
                  </a:lnTo>
                  <a:lnTo>
                    <a:pt x="183191" y="391785"/>
                  </a:lnTo>
                  <a:lnTo>
                    <a:pt x="175210" y="434293"/>
                  </a:lnTo>
                  <a:lnTo>
                    <a:pt x="172550" y="482866"/>
                  </a:lnTo>
                  <a:lnTo>
                    <a:pt x="175210" y="530981"/>
                  </a:lnTo>
                  <a:lnTo>
                    <a:pt x="183191" y="573260"/>
                  </a:lnTo>
                  <a:lnTo>
                    <a:pt x="196493" y="609704"/>
                  </a:lnTo>
                  <a:lnTo>
                    <a:pt x="238401" y="664541"/>
                  </a:lnTo>
                  <a:lnTo>
                    <a:pt x="296299" y="692232"/>
                  </a:lnTo>
                  <a:lnTo>
                    <a:pt x="330912" y="695693"/>
                  </a:lnTo>
                  <a:close/>
                </a:path>
                <a:path w="1381759" h="819785">
                  <a:moveTo>
                    <a:pt x="1381667" y="806226"/>
                  </a:moveTo>
                  <a:lnTo>
                    <a:pt x="1161288" y="806226"/>
                  </a:lnTo>
                  <a:lnTo>
                    <a:pt x="926034" y="378740"/>
                  </a:lnTo>
                  <a:lnTo>
                    <a:pt x="928165" y="402683"/>
                  </a:lnTo>
                  <a:lnTo>
                    <a:pt x="930796" y="447995"/>
                  </a:lnTo>
                  <a:lnTo>
                    <a:pt x="931497" y="489345"/>
                  </a:lnTo>
                  <a:lnTo>
                    <a:pt x="931755" y="539162"/>
                  </a:lnTo>
                  <a:lnTo>
                    <a:pt x="931755" y="806226"/>
                  </a:lnTo>
                  <a:lnTo>
                    <a:pt x="763095" y="806226"/>
                  </a:lnTo>
                  <a:lnTo>
                    <a:pt x="763095" y="159506"/>
                  </a:lnTo>
                  <a:lnTo>
                    <a:pt x="972947" y="159506"/>
                  </a:lnTo>
                  <a:lnTo>
                    <a:pt x="1218500" y="605527"/>
                  </a:lnTo>
                  <a:lnTo>
                    <a:pt x="1216840" y="580941"/>
                  </a:lnTo>
                  <a:lnTo>
                    <a:pt x="1214552" y="533226"/>
                  </a:lnTo>
                  <a:lnTo>
                    <a:pt x="1213522" y="488215"/>
                  </a:lnTo>
                  <a:lnTo>
                    <a:pt x="1213007" y="435952"/>
                  </a:lnTo>
                  <a:lnTo>
                    <a:pt x="1213007" y="159506"/>
                  </a:lnTo>
                  <a:lnTo>
                    <a:pt x="1381667" y="159506"/>
                  </a:lnTo>
                  <a:lnTo>
                    <a:pt x="1381667" y="806226"/>
                  </a:lnTo>
                  <a:close/>
                </a:path>
              </a:pathLst>
            </a:custGeom>
            <a:ln w="351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2979765" y="289329"/>
            <a:ext cx="868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 b="1">
                <a:latin typeface="Tahoma"/>
                <a:cs typeface="Tahoma"/>
              </a:rPr>
              <a:t>S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-70" b="1">
                <a:latin typeface="Tahoma"/>
                <a:cs typeface="Tahoma"/>
              </a:rPr>
              <a:t>R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10425" y="289329"/>
            <a:ext cx="11499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G</a:t>
            </a:r>
            <a:r>
              <a:rPr dirty="0" sz="1400" spc="515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  </a:t>
            </a:r>
            <a:r>
              <a:rPr dirty="0" sz="1400" spc="10" b="1">
                <a:latin typeface="Tahoma"/>
                <a:cs typeface="Tahoma"/>
              </a:rPr>
              <a:t>L </a:t>
            </a:r>
            <a:r>
              <a:rPr dirty="0" sz="1400" spc="100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Á  </a:t>
            </a:r>
            <a:r>
              <a:rPr dirty="0" sz="1400" spc="85" b="1">
                <a:latin typeface="Tahoma"/>
                <a:cs typeface="Tahoma"/>
              </a:rPr>
              <a:t>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56252" y="413091"/>
            <a:ext cx="2232025" cy="38100"/>
          </a:xfrm>
          <a:custGeom>
            <a:avLst/>
            <a:gdLst/>
            <a:ahLst/>
            <a:cxnLst/>
            <a:rect l="l" t="t" r="r" b="b"/>
            <a:pathLst>
              <a:path w="2232025" h="38100">
                <a:moveTo>
                  <a:pt x="0" y="0"/>
                </a:moveTo>
                <a:lnTo>
                  <a:pt x="2231747" y="0"/>
                </a:lnTo>
                <a:lnTo>
                  <a:pt x="2231747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56378" y="4195540"/>
            <a:ext cx="4095749" cy="54673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80142" y="4195540"/>
            <a:ext cx="3981449" cy="54673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16000" y="5006493"/>
            <a:ext cx="16840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30" b="1">
                <a:latin typeface="Trebuchet MS"/>
                <a:cs typeface="Trebuchet MS"/>
              </a:rPr>
              <a:t>2021</a:t>
            </a:r>
            <a:r>
              <a:rPr dirty="0" sz="2400" spc="-155" b="1">
                <a:latin typeface="Trebuchet MS"/>
                <a:cs typeface="Trebuchet MS"/>
              </a:rPr>
              <a:t>-</a:t>
            </a:r>
            <a:r>
              <a:rPr dirty="0" sz="2400" spc="130" b="1">
                <a:latin typeface="Trebuchet MS"/>
                <a:cs typeface="Trebuchet MS"/>
              </a:rPr>
              <a:t>2024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3482" y="601235"/>
            <a:ext cx="909319" cy="647065"/>
          </a:xfrm>
          <a:custGeom>
            <a:avLst/>
            <a:gdLst/>
            <a:ahLst/>
            <a:cxnLst/>
            <a:rect l="l" t="t" r="r" b="b"/>
            <a:pathLst>
              <a:path w="909319" h="647065">
                <a:moveTo>
                  <a:pt x="439614" y="646720"/>
                </a:moveTo>
                <a:lnTo>
                  <a:pt x="233423" y="646720"/>
                </a:lnTo>
                <a:lnTo>
                  <a:pt x="0" y="0"/>
                </a:lnTo>
                <a:lnTo>
                  <a:pt x="183763" y="0"/>
                </a:lnTo>
                <a:lnTo>
                  <a:pt x="338463" y="516506"/>
                </a:lnTo>
                <a:lnTo>
                  <a:pt x="494079" y="0"/>
                </a:lnTo>
                <a:lnTo>
                  <a:pt x="673037" y="0"/>
                </a:lnTo>
                <a:lnTo>
                  <a:pt x="439614" y="646720"/>
                </a:lnTo>
                <a:close/>
              </a:path>
              <a:path w="909319" h="647065">
                <a:moveTo>
                  <a:pt x="909234" y="646720"/>
                </a:moveTo>
                <a:lnTo>
                  <a:pt x="740574" y="646720"/>
                </a:lnTo>
                <a:lnTo>
                  <a:pt x="740574" y="0"/>
                </a:lnTo>
                <a:lnTo>
                  <a:pt x="909234" y="0"/>
                </a:lnTo>
                <a:lnTo>
                  <a:pt x="909234" y="646720"/>
                </a:lnTo>
                <a:close/>
              </a:path>
            </a:pathLst>
          </a:custGeom>
          <a:ln w="351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268374" y="601235"/>
            <a:ext cx="619125" cy="647065"/>
          </a:xfrm>
          <a:custGeom>
            <a:avLst/>
            <a:gdLst/>
            <a:ahLst/>
            <a:cxnLst/>
            <a:rect l="l" t="t" r="r" b="b"/>
            <a:pathLst>
              <a:path w="619125" h="647065">
                <a:moveTo>
                  <a:pt x="618571" y="646720"/>
                </a:moveTo>
                <a:lnTo>
                  <a:pt x="398192" y="646720"/>
                </a:lnTo>
                <a:lnTo>
                  <a:pt x="162938" y="219234"/>
                </a:lnTo>
                <a:lnTo>
                  <a:pt x="165069" y="243177"/>
                </a:lnTo>
                <a:lnTo>
                  <a:pt x="167701" y="288489"/>
                </a:lnTo>
                <a:lnTo>
                  <a:pt x="168402" y="329839"/>
                </a:lnTo>
                <a:lnTo>
                  <a:pt x="168659" y="379656"/>
                </a:lnTo>
                <a:lnTo>
                  <a:pt x="168659" y="646720"/>
                </a:lnTo>
                <a:lnTo>
                  <a:pt x="0" y="646720"/>
                </a:lnTo>
                <a:lnTo>
                  <a:pt x="0" y="0"/>
                </a:lnTo>
                <a:lnTo>
                  <a:pt x="209852" y="0"/>
                </a:lnTo>
                <a:lnTo>
                  <a:pt x="455404" y="446021"/>
                </a:lnTo>
                <a:lnTo>
                  <a:pt x="453745" y="421435"/>
                </a:lnTo>
                <a:lnTo>
                  <a:pt x="451456" y="373720"/>
                </a:lnTo>
                <a:lnTo>
                  <a:pt x="450427" y="328709"/>
                </a:lnTo>
                <a:lnTo>
                  <a:pt x="449912" y="276446"/>
                </a:lnTo>
                <a:lnTo>
                  <a:pt x="449912" y="0"/>
                </a:lnTo>
                <a:lnTo>
                  <a:pt x="618571" y="0"/>
                </a:lnTo>
                <a:lnTo>
                  <a:pt x="618571" y="646720"/>
                </a:lnTo>
                <a:close/>
              </a:path>
            </a:pathLst>
          </a:custGeom>
          <a:ln w="351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988120" y="587962"/>
            <a:ext cx="613410" cy="673100"/>
          </a:xfrm>
          <a:custGeom>
            <a:avLst/>
            <a:gdLst/>
            <a:ahLst/>
            <a:cxnLst/>
            <a:rect l="l" t="t" r="r" b="b"/>
            <a:pathLst>
              <a:path w="613410" h="673100">
                <a:moveTo>
                  <a:pt x="319698" y="0"/>
                </a:moveTo>
                <a:lnTo>
                  <a:pt x="364137" y="1887"/>
                </a:lnTo>
                <a:lnTo>
                  <a:pt x="404772" y="7551"/>
                </a:lnTo>
                <a:lnTo>
                  <a:pt x="474627" y="30207"/>
                </a:lnTo>
                <a:lnTo>
                  <a:pt x="530008" y="65450"/>
                </a:lnTo>
                <a:lnTo>
                  <a:pt x="571200" y="111219"/>
                </a:lnTo>
                <a:lnTo>
                  <a:pt x="598605" y="165455"/>
                </a:lnTo>
                <a:lnTo>
                  <a:pt x="612164" y="226100"/>
                </a:lnTo>
                <a:lnTo>
                  <a:pt x="613079" y="235482"/>
                </a:lnTo>
                <a:lnTo>
                  <a:pt x="444419" y="235482"/>
                </a:lnTo>
                <a:lnTo>
                  <a:pt x="442360" y="226100"/>
                </a:lnTo>
                <a:lnTo>
                  <a:pt x="426855" y="181346"/>
                </a:lnTo>
                <a:lnTo>
                  <a:pt x="400939" y="149379"/>
                </a:lnTo>
                <a:lnTo>
                  <a:pt x="364609" y="130199"/>
                </a:lnTo>
                <a:lnTo>
                  <a:pt x="317867" y="123805"/>
                </a:lnTo>
                <a:lnTo>
                  <a:pt x="289076" y="127009"/>
                </a:lnTo>
                <a:lnTo>
                  <a:pt x="238615" y="152640"/>
                </a:lnTo>
                <a:lnTo>
                  <a:pt x="199125" y="203945"/>
                </a:lnTo>
                <a:lnTo>
                  <a:pt x="178757" y="281867"/>
                </a:lnTo>
                <a:lnTo>
                  <a:pt x="176211" y="330912"/>
                </a:lnTo>
                <a:lnTo>
                  <a:pt x="177470" y="369644"/>
                </a:lnTo>
                <a:lnTo>
                  <a:pt x="187539" y="434407"/>
                </a:lnTo>
                <a:lnTo>
                  <a:pt x="207177" y="482565"/>
                </a:lnTo>
                <a:lnTo>
                  <a:pt x="233380" y="516778"/>
                </a:lnTo>
                <a:lnTo>
                  <a:pt x="265318" y="537875"/>
                </a:lnTo>
                <a:lnTo>
                  <a:pt x="318783" y="549460"/>
                </a:lnTo>
                <a:lnTo>
                  <a:pt x="342440" y="547643"/>
                </a:lnTo>
                <a:lnTo>
                  <a:pt x="382717" y="533112"/>
                </a:lnTo>
                <a:lnTo>
                  <a:pt x="413497" y="504334"/>
                </a:lnTo>
                <a:lnTo>
                  <a:pt x="434093" y="463027"/>
                </a:lnTo>
                <a:lnTo>
                  <a:pt x="442360" y="428400"/>
                </a:lnTo>
                <a:lnTo>
                  <a:pt x="611248" y="428400"/>
                </a:lnTo>
                <a:lnTo>
                  <a:pt x="604540" y="475113"/>
                </a:lnTo>
                <a:lnTo>
                  <a:pt x="580855" y="540335"/>
                </a:lnTo>
                <a:lnTo>
                  <a:pt x="541522" y="592798"/>
                </a:lnTo>
                <a:lnTo>
                  <a:pt x="489459" y="632159"/>
                </a:lnTo>
                <a:lnTo>
                  <a:pt x="425697" y="658362"/>
                </a:lnTo>
                <a:lnTo>
                  <a:pt x="352809" y="671406"/>
                </a:lnTo>
                <a:lnTo>
                  <a:pt x="313062" y="673037"/>
                </a:lnTo>
                <a:lnTo>
                  <a:pt x="270868" y="670734"/>
                </a:lnTo>
                <a:lnTo>
                  <a:pt x="230562" y="663826"/>
                </a:lnTo>
                <a:lnTo>
                  <a:pt x="192145" y="652312"/>
                </a:lnTo>
                <a:lnTo>
                  <a:pt x="155615" y="636193"/>
                </a:lnTo>
                <a:lnTo>
                  <a:pt x="121832" y="615353"/>
                </a:lnTo>
                <a:lnTo>
                  <a:pt x="91653" y="589909"/>
                </a:lnTo>
                <a:lnTo>
                  <a:pt x="65078" y="559858"/>
                </a:lnTo>
                <a:lnTo>
                  <a:pt x="42107" y="525202"/>
                </a:lnTo>
                <a:lnTo>
                  <a:pt x="23685" y="485898"/>
                </a:lnTo>
                <a:lnTo>
                  <a:pt x="10526" y="442131"/>
                </a:lnTo>
                <a:lnTo>
                  <a:pt x="2631" y="393901"/>
                </a:lnTo>
                <a:lnTo>
                  <a:pt x="0" y="341210"/>
                </a:lnTo>
                <a:lnTo>
                  <a:pt x="2717" y="287302"/>
                </a:lnTo>
                <a:lnTo>
                  <a:pt x="10870" y="237943"/>
                </a:lnTo>
                <a:lnTo>
                  <a:pt x="24457" y="193132"/>
                </a:lnTo>
                <a:lnTo>
                  <a:pt x="43480" y="152869"/>
                </a:lnTo>
                <a:lnTo>
                  <a:pt x="67137" y="117226"/>
                </a:lnTo>
                <a:lnTo>
                  <a:pt x="94399" y="86275"/>
                </a:lnTo>
                <a:lnTo>
                  <a:pt x="125264" y="60014"/>
                </a:lnTo>
                <a:lnTo>
                  <a:pt x="159734" y="38446"/>
                </a:lnTo>
                <a:lnTo>
                  <a:pt x="197022" y="21625"/>
                </a:lnTo>
                <a:lnTo>
                  <a:pt x="236112" y="9611"/>
                </a:lnTo>
                <a:lnTo>
                  <a:pt x="277004" y="2402"/>
                </a:lnTo>
                <a:lnTo>
                  <a:pt x="319698" y="0"/>
                </a:lnTo>
                <a:close/>
              </a:path>
            </a:pathLst>
          </a:custGeom>
          <a:ln w="351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689386" y="601235"/>
            <a:ext cx="574040" cy="659765"/>
          </a:xfrm>
          <a:custGeom>
            <a:avLst/>
            <a:gdLst/>
            <a:ahLst/>
            <a:cxnLst/>
            <a:rect l="l" t="t" r="r" b="b"/>
            <a:pathLst>
              <a:path w="574039" h="659765">
                <a:moveTo>
                  <a:pt x="573489" y="0"/>
                </a:moveTo>
                <a:lnTo>
                  <a:pt x="573489" y="362721"/>
                </a:lnTo>
                <a:lnTo>
                  <a:pt x="573460" y="374507"/>
                </a:lnTo>
                <a:lnTo>
                  <a:pt x="572716" y="415771"/>
                </a:lnTo>
                <a:lnTo>
                  <a:pt x="567324" y="480334"/>
                </a:lnTo>
                <a:lnTo>
                  <a:pt x="550962" y="531023"/>
                </a:lnTo>
                <a:lnTo>
                  <a:pt x="521483" y="577193"/>
                </a:lnTo>
                <a:lnTo>
                  <a:pt x="476401" y="615067"/>
                </a:lnTo>
                <a:lnTo>
                  <a:pt x="414955" y="643416"/>
                </a:lnTo>
                <a:lnTo>
                  <a:pt x="377138" y="652498"/>
                </a:lnTo>
                <a:lnTo>
                  <a:pt x="334401" y="657947"/>
                </a:lnTo>
                <a:lnTo>
                  <a:pt x="286744" y="659764"/>
                </a:lnTo>
                <a:lnTo>
                  <a:pt x="239445" y="657947"/>
                </a:lnTo>
                <a:lnTo>
                  <a:pt x="196865" y="652498"/>
                </a:lnTo>
                <a:lnTo>
                  <a:pt x="159005" y="643416"/>
                </a:lnTo>
                <a:lnTo>
                  <a:pt x="97216" y="615067"/>
                </a:lnTo>
                <a:lnTo>
                  <a:pt x="52019" y="577193"/>
                </a:lnTo>
                <a:lnTo>
                  <a:pt x="22527" y="531023"/>
                </a:lnTo>
                <a:lnTo>
                  <a:pt x="6164" y="480334"/>
                </a:lnTo>
                <a:lnTo>
                  <a:pt x="1916" y="439685"/>
                </a:lnTo>
                <a:lnTo>
                  <a:pt x="257" y="396018"/>
                </a:lnTo>
                <a:lnTo>
                  <a:pt x="0" y="362721"/>
                </a:lnTo>
                <a:lnTo>
                  <a:pt x="0" y="0"/>
                </a:lnTo>
                <a:lnTo>
                  <a:pt x="168659" y="0"/>
                </a:lnTo>
                <a:lnTo>
                  <a:pt x="168659" y="393615"/>
                </a:lnTo>
                <a:lnTo>
                  <a:pt x="168659" y="402312"/>
                </a:lnTo>
                <a:lnTo>
                  <a:pt x="168659" y="409482"/>
                </a:lnTo>
                <a:lnTo>
                  <a:pt x="168659" y="415127"/>
                </a:lnTo>
                <a:lnTo>
                  <a:pt x="168659" y="420772"/>
                </a:lnTo>
                <a:lnTo>
                  <a:pt x="168964" y="426417"/>
                </a:lnTo>
                <a:lnTo>
                  <a:pt x="179730" y="477616"/>
                </a:lnTo>
                <a:lnTo>
                  <a:pt x="202643" y="510155"/>
                </a:lnTo>
                <a:lnTo>
                  <a:pt x="238315" y="529679"/>
                </a:lnTo>
                <a:lnTo>
                  <a:pt x="286744" y="536187"/>
                </a:lnTo>
                <a:lnTo>
                  <a:pt x="335174" y="529679"/>
                </a:lnTo>
                <a:lnTo>
                  <a:pt x="370845" y="510155"/>
                </a:lnTo>
                <a:lnTo>
                  <a:pt x="393758" y="477616"/>
                </a:lnTo>
                <a:lnTo>
                  <a:pt x="403913" y="432062"/>
                </a:lnTo>
                <a:lnTo>
                  <a:pt x="404829" y="420772"/>
                </a:lnTo>
                <a:lnTo>
                  <a:pt x="404829" y="415127"/>
                </a:lnTo>
                <a:lnTo>
                  <a:pt x="404829" y="409482"/>
                </a:lnTo>
                <a:lnTo>
                  <a:pt x="404829" y="402312"/>
                </a:lnTo>
                <a:lnTo>
                  <a:pt x="404829" y="393615"/>
                </a:lnTo>
                <a:lnTo>
                  <a:pt x="404829" y="0"/>
                </a:lnTo>
                <a:lnTo>
                  <a:pt x="573489" y="0"/>
                </a:lnTo>
                <a:close/>
              </a:path>
            </a:pathLst>
          </a:custGeom>
          <a:ln w="351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73596" y="587962"/>
            <a:ext cx="1840230" cy="673100"/>
          </a:xfrm>
          <a:custGeom>
            <a:avLst/>
            <a:gdLst/>
            <a:ahLst/>
            <a:cxnLst/>
            <a:rect l="l" t="t" r="r" b="b"/>
            <a:pathLst>
              <a:path w="1840229" h="673100">
                <a:moveTo>
                  <a:pt x="495681" y="517421"/>
                </a:moveTo>
                <a:lnTo>
                  <a:pt x="495681" y="659993"/>
                </a:lnTo>
                <a:lnTo>
                  <a:pt x="0" y="659993"/>
                </a:lnTo>
                <a:lnTo>
                  <a:pt x="0" y="13273"/>
                </a:lnTo>
                <a:lnTo>
                  <a:pt x="168659" y="13273"/>
                </a:lnTo>
                <a:lnTo>
                  <a:pt x="168659" y="517421"/>
                </a:lnTo>
                <a:lnTo>
                  <a:pt x="495681" y="517421"/>
                </a:lnTo>
                <a:close/>
              </a:path>
              <a:path w="1840229" h="673100">
                <a:moveTo>
                  <a:pt x="952273" y="492248"/>
                </a:moveTo>
                <a:lnTo>
                  <a:pt x="750660" y="492248"/>
                </a:lnTo>
                <a:lnTo>
                  <a:pt x="696423" y="659993"/>
                </a:lnTo>
                <a:lnTo>
                  <a:pt x="517236" y="659993"/>
                </a:lnTo>
                <a:lnTo>
                  <a:pt x="750660" y="13273"/>
                </a:lnTo>
                <a:lnTo>
                  <a:pt x="956850" y="13273"/>
                </a:lnTo>
                <a:lnTo>
                  <a:pt x="1190274" y="659993"/>
                </a:lnTo>
                <a:lnTo>
                  <a:pt x="1006510" y="659993"/>
                </a:lnTo>
                <a:lnTo>
                  <a:pt x="952273" y="492248"/>
                </a:lnTo>
                <a:close/>
              </a:path>
              <a:path w="1840229" h="673100">
                <a:moveTo>
                  <a:pt x="852039" y="162252"/>
                </a:moveTo>
                <a:lnTo>
                  <a:pt x="792081" y="360890"/>
                </a:lnTo>
                <a:lnTo>
                  <a:pt x="911996" y="360890"/>
                </a:lnTo>
                <a:lnTo>
                  <a:pt x="852039" y="162252"/>
                </a:lnTo>
                <a:close/>
              </a:path>
              <a:path w="1840229" h="673100">
                <a:moveTo>
                  <a:pt x="1546533" y="0"/>
                </a:moveTo>
                <a:lnTo>
                  <a:pt x="1590973" y="1887"/>
                </a:lnTo>
                <a:lnTo>
                  <a:pt x="1631607" y="7551"/>
                </a:lnTo>
                <a:lnTo>
                  <a:pt x="1701463" y="30207"/>
                </a:lnTo>
                <a:lnTo>
                  <a:pt x="1756844" y="65450"/>
                </a:lnTo>
                <a:lnTo>
                  <a:pt x="1798036" y="111219"/>
                </a:lnTo>
                <a:lnTo>
                  <a:pt x="1825440" y="165455"/>
                </a:lnTo>
                <a:lnTo>
                  <a:pt x="1839000" y="226100"/>
                </a:lnTo>
                <a:lnTo>
                  <a:pt x="1839915" y="235482"/>
                </a:lnTo>
                <a:lnTo>
                  <a:pt x="1671255" y="235482"/>
                </a:lnTo>
                <a:lnTo>
                  <a:pt x="1669195" y="226100"/>
                </a:lnTo>
                <a:lnTo>
                  <a:pt x="1653691" y="181346"/>
                </a:lnTo>
                <a:lnTo>
                  <a:pt x="1627774" y="149379"/>
                </a:lnTo>
                <a:lnTo>
                  <a:pt x="1591445" y="130199"/>
                </a:lnTo>
                <a:lnTo>
                  <a:pt x="1544703" y="123805"/>
                </a:lnTo>
                <a:lnTo>
                  <a:pt x="1515911" y="127009"/>
                </a:lnTo>
                <a:lnTo>
                  <a:pt x="1465450" y="152640"/>
                </a:lnTo>
                <a:lnTo>
                  <a:pt x="1425960" y="203945"/>
                </a:lnTo>
                <a:lnTo>
                  <a:pt x="1405592" y="281867"/>
                </a:lnTo>
                <a:lnTo>
                  <a:pt x="1403047" y="330912"/>
                </a:lnTo>
                <a:lnTo>
                  <a:pt x="1404305" y="369644"/>
                </a:lnTo>
                <a:lnTo>
                  <a:pt x="1414375" y="434407"/>
                </a:lnTo>
                <a:lnTo>
                  <a:pt x="1434012" y="482565"/>
                </a:lnTo>
                <a:lnTo>
                  <a:pt x="1460215" y="516778"/>
                </a:lnTo>
                <a:lnTo>
                  <a:pt x="1492154" y="537875"/>
                </a:lnTo>
                <a:lnTo>
                  <a:pt x="1545618" y="549460"/>
                </a:lnTo>
                <a:lnTo>
                  <a:pt x="1569275" y="547643"/>
                </a:lnTo>
                <a:lnTo>
                  <a:pt x="1609552" y="533112"/>
                </a:lnTo>
                <a:lnTo>
                  <a:pt x="1640332" y="504334"/>
                </a:lnTo>
                <a:lnTo>
                  <a:pt x="1660928" y="463027"/>
                </a:lnTo>
                <a:lnTo>
                  <a:pt x="1669195" y="428400"/>
                </a:lnTo>
                <a:lnTo>
                  <a:pt x="1838084" y="428400"/>
                </a:lnTo>
                <a:lnTo>
                  <a:pt x="1831376" y="475113"/>
                </a:lnTo>
                <a:lnTo>
                  <a:pt x="1807690" y="540335"/>
                </a:lnTo>
                <a:lnTo>
                  <a:pt x="1768357" y="592798"/>
                </a:lnTo>
                <a:lnTo>
                  <a:pt x="1716295" y="632159"/>
                </a:lnTo>
                <a:lnTo>
                  <a:pt x="1652532" y="658362"/>
                </a:lnTo>
                <a:lnTo>
                  <a:pt x="1579645" y="671406"/>
                </a:lnTo>
                <a:lnTo>
                  <a:pt x="1539897" y="673037"/>
                </a:lnTo>
                <a:lnTo>
                  <a:pt x="1497703" y="670734"/>
                </a:lnTo>
                <a:lnTo>
                  <a:pt x="1457398" y="663826"/>
                </a:lnTo>
                <a:lnTo>
                  <a:pt x="1418980" y="652312"/>
                </a:lnTo>
                <a:lnTo>
                  <a:pt x="1382450" y="636193"/>
                </a:lnTo>
                <a:lnTo>
                  <a:pt x="1348667" y="615353"/>
                </a:lnTo>
                <a:lnTo>
                  <a:pt x="1318488" y="589909"/>
                </a:lnTo>
                <a:lnTo>
                  <a:pt x="1291913" y="559858"/>
                </a:lnTo>
                <a:lnTo>
                  <a:pt x="1268943" y="525202"/>
                </a:lnTo>
                <a:lnTo>
                  <a:pt x="1250520" y="485898"/>
                </a:lnTo>
                <a:lnTo>
                  <a:pt x="1237362" y="442131"/>
                </a:lnTo>
                <a:lnTo>
                  <a:pt x="1229467" y="393901"/>
                </a:lnTo>
                <a:lnTo>
                  <a:pt x="1226835" y="341210"/>
                </a:lnTo>
                <a:lnTo>
                  <a:pt x="1229552" y="287302"/>
                </a:lnTo>
                <a:lnTo>
                  <a:pt x="1237705" y="237943"/>
                </a:lnTo>
                <a:lnTo>
                  <a:pt x="1251293" y="193132"/>
                </a:lnTo>
                <a:lnTo>
                  <a:pt x="1270316" y="152869"/>
                </a:lnTo>
                <a:lnTo>
                  <a:pt x="1293973" y="117226"/>
                </a:lnTo>
                <a:lnTo>
                  <a:pt x="1321234" y="86275"/>
                </a:lnTo>
                <a:lnTo>
                  <a:pt x="1352100" y="60014"/>
                </a:lnTo>
                <a:lnTo>
                  <a:pt x="1386570" y="38446"/>
                </a:lnTo>
                <a:lnTo>
                  <a:pt x="1423857" y="21625"/>
                </a:lnTo>
                <a:lnTo>
                  <a:pt x="1462947" y="9611"/>
                </a:lnTo>
                <a:lnTo>
                  <a:pt x="1503839" y="2402"/>
                </a:lnTo>
                <a:lnTo>
                  <a:pt x="1546533" y="0"/>
                </a:lnTo>
                <a:close/>
              </a:path>
            </a:pathLst>
          </a:custGeom>
          <a:ln w="351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312910" y="601235"/>
            <a:ext cx="168910" cy="647065"/>
          </a:xfrm>
          <a:custGeom>
            <a:avLst/>
            <a:gdLst/>
            <a:ahLst/>
            <a:cxnLst/>
            <a:rect l="l" t="t" r="r" b="b"/>
            <a:pathLst>
              <a:path w="168910" h="647065">
                <a:moveTo>
                  <a:pt x="168660" y="646720"/>
                </a:moveTo>
                <a:lnTo>
                  <a:pt x="0" y="646720"/>
                </a:lnTo>
                <a:lnTo>
                  <a:pt x="0" y="0"/>
                </a:lnTo>
                <a:lnTo>
                  <a:pt x="168660" y="0"/>
                </a:lnTo>
                <a:lnTo>
                  <a:pt x="168660" y="646720"/>
                </a:lnTo>
                <a:close/>
              </a:path>
            </a:pathLst>
          </a:custGeom>
          <a:ln w="351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90803" y="297900"/>
            <a:ext cx="6837045" cy="115062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350" spc="655">
                <a:latin typeface="Trebuchet MS"/>
                <a:cs typeface="Trebuchet MS"/>
              </a:rPr>
              <a:t>VINCULACIÓN</a:t>
            </a:r>
            <a:endParaRPr sz="735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8564" y="1534685"/>
            <a:ext cx="495934" cy="647065"/>
          </a:xfrm>
          <a:custGeom>
            <a:avLst/>
            <a:gdLst/>
            <a:ahLst/>
            <a:cxnLst/>
            <a:rect l="l" t="t" r="r" b="b"/>
            <a:pathLst>
              <a:path w="495934" h="647064">
                <a:moveTo>
                  <a:pt x="495681" y="515591"/>
                </a:moveTo>
                <a:lnTo>
                  <a:pt x="495681" y="646720"/>
                </a:lnTo>
                <a:lnTo>
                  <a:pt x="0" y="646720"/>
                </a:lnTo>
                <a:lnTo>
                  <a:pt x="0" y="0"/>
                </a:lnTo>
                <a:lnTo>
                  <a:pt x="486298" y="0"/>
                </a:lnTo>
                <a:lnTo>
                  <a:pt x="486298" y="131128"/>
                </a:lnTo>
                <a:lnTo>
                  <a:pt x="168659" y="131128"/>
                </a:lnTo>
                <a:lnTo>
                  <a:pt x="168659" y="256765"/>
                </a:lnTo>
                <a:lnTo>
                  <a:pt x="467762" y="256765"/>
                </a:lnTo>
                <a:lnTo>
                  <a:pt x="467762" y="388123"/>
                </a:lnTo>
                <a:lnTo>
                  <a:pt x="168659" y="388123"/>
                </a:lnTo>
                <a:lnTo>
                  <a:pt x="168659" y="515591"/>
                </a:lnTo>
                <a:lnTo>
                  <a:pt x="495681" y="515591"/>
                </a:lnTo>
                <a:close/>
              </a:path>
            </a:pathLst>
          </a:custGeom>
          <a:ln w="351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77512" y="1534685"/>
            <a:ext cx="601345" cy="647065"/>
          </a:xfrm>
          <a:custGeom>
            <a:avLst/>
            <a:gdLst/>
            <a:ahLst/>
            <a:cxnLst/>
            <a:rect l="l" t="t" r="r" b="b"/>
            <a:pathLst>
              <a:path w="601344" h="647064">
                <a:moveTo>
                  <a:pt x="327021" y="3661"/>
                </a:moveTo>
                <a:lnTo>
                  <a:pt x="398879" y="18708"/>
                </a:lnTo>
                <a:lnTo>
                  <a:pt x="464329" y="46913"/>
                </a:lnTo>
                <a:lnTo>
                  <a:pt x="520396" y="89364"/>
                </a:lnTo>
                <a:lnTo>
                  <a:pt x="563648" y="147605"/>
                </a:lnTo>
                <a:lnTo>
                  <a:pt x="579868" y="182862"/>
                </a:lnTo>
                <a:lnTo>
                  <a:pt x="591453" y="222495"/>
                </a:lnTo>
                <a:lnTo>
                  <a:pt x="598405" y="266505"/>
                </a:lnTo>
                <a:lnTo>
                  <a:pt x="600722" y="314892"/>
                </a:lnTo>
                <a:lnTo>
                  <a:pt x="598405" y="363522"/>
                </a:lnTo>
                <a:lnTo>
                  <a:pt x="591453" y="408262"/>
                </a:lnTo>
                <a:lnTo>
                  <a:pt x="579868" y="449111"/>
                </a:lnTo>
                <a:lnTo>
                  <a:pt x="563648" y="486069"/>
                </a:lnTo>
                <a:lnTo>
                  <a:pt x="543624" y="519066"/>
                </a:lnTo>
                <a:lnTo>
                  <a:pt x="493965" y="573646"/>
                </a:lnTo>
                <a:lnTo>
                  <a:pt x="432405" y="612979"/>
                </a:lnTo>
                <a:lnTo>
                  <a:pt x="363751" y="636894"/>
                </a:lnTo>
                <a:lnTo>
                  <a:pt x="315407" y="644288"/>
                </a:lnTo>
                <a:lnTo>
                  <a:pt x="268208" y="646605"/>
                </a:lnTo>
                <a:lnTo>
                  <a:pt x="244636" y="646720"/>
                </a:lnTo>
                <a:lnTo>
                  <a:pt x="0" y="646720"/>
                </a:lnTo>
                <a:lnTo>
                  <a:pt x="0" y="0"/>
                </a:lnTo>
                <a:lnTo>
                  <a:pt x="244636" y="0"/>
                </a:lnTo>
                <a:lnTo>
                  <a:pt x="286744" y="457"/>
                </a:lnTo>
                <a:lnTo>
                  <a:pt x="327021" y="3661"/>
                </a:lnTo>
                <a:close/>
              </a:path>
              <a:path w="601344" h="647064">
                <a:moveTo>
                  <a:pt x="282167" y="513531"/>
                </a:moveTo>
                <a:lnTo>
                  <a:pt x="339722" y="496425"/>
                </a:lnTo>
                <a:lnTo>
                  <a:pt x="385148" y="456091"/>
                </a:lnTo>
                <a:lnTo>
                  <a:pt x="414669" y="395389"/>
                </a:lnTo>
                <a:lnTo>
                  <a:pt x="424510" y="317638"/>
                </a:lnTo>
                <a:lnTo>
                  <a:pt x="422050" y="277004"/>
                </a:lnTo>
                <a:lnTo>
                  <a:pt x="402369" y="210753"/>
                </a:lnTo>
                <a:lnTo>
                  <a:pt x="363951" y="164454"/>
                </a:lnTo>
                <a:lnTo>
                  <a:pt x="312461" y="138366"/>
                </a:lnTo>
                <a:lnTo>
                  <a:pt x="274329" y="132158"/>
                </a:lnTo>
                <a:lnTo>
                  <a:pt x="252875" y="131128"/>
                </a:lnTo>
                <a:lnTo>
                  <a:pt x="245995" y="131128"/>
                </a:lnTo>
                <a:lnTo>
                  <a:pt x="238400" y="131128"/>
                </a:lnTo>
                <a:lnTo>
                  <a:pt x="230090" y="131128"/>
                </a:lnTo>
                <a:lnTo>
                  <a:pt x="221065" y="131128"/>
                </a:lnTo>
                <a:lnTo>
                  <a:pt x="168659" y="131128"/>
                </a:lnTo>
                <a:lnTo>
                  <a:pt x="168659" y="515591"/>
                </a:lnTo>
                <a:lnTo>
                  <a:pt x="221065" y="515591"/>
                </a:lnTo>
                <a:lnTo>
                  <a:pt x="230090" y="515562"/>
                </a:lnTo>
                <a:lnTo>
                  <a:pt x="274329" y="513974"/>
                </a:lnTo>
                <a:lnTo>
                  <a:pt x="282167" y="513531"/>
                </a:lnTo>
                <a:close/>
              </a:path>
            </a:pathLst>
          </a:custGeom>
          <a:ln w="351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568351" y="1534685"/>
            <a:ext cx="574040" cy="659765"/>
          </a:xfrm>
          <a:custGeom>
            <a:avLst/>
            <a:gdLst/>
            <a:ahLst/>
            <a:cxnLst/>
            <a:rect l="l" t="t" r="r" b="b"/>
            <a:pathLst>
              <a:path w="574039" h="659764">
                <a:moveTo>
                  <a:pt x="573489" y="0"/>
                </a:moveTo>
                <a:lnTo>
                  <a:pt x="573489" y="362721"/>
                </a:lnTo>
                <a:lnTo>
                  <a:pt x="573460" y="374507"/>
                </a:lnTo>
                <a:lnTo>
                  <a:pt x="572716" y="415771"/>
                </a:lnTo>
                <a:lnTo>
                  <a:pt x="567324" y="480334"/>
                </a:lnTo>
                <a:lnTo>
                  <a:pt x="550962" y="531023"/>
                </a:lnTo>
                <a:lnTo>
                  <a:pt x="521483" y="577193"/>
                </a:lnTo>
                <a:lnTo>
                  <a:pt x="476401" y="615067"/>
                </a:lnTo>
                <a:lnTo>
                  <a:pt x="414955" y="643416"/>
                </a:lnTo>
                <a:lnTo>
                  <a:pt x="377138" y="652498"/>
                </a:lnTo>
                <a:lnTo>
                  <a:pt x="334401" y="657947"/>
                </a:lnTo>
                <a:lnTo>
                  <a:pt x="286744" y="659764"/>
                </a:lnTo>
                <a:lnTo>
                  <a:pt x="239444" y="657947"/>
                </a:lnTo>
                <a:lnTo>
                  <a:pt x="196865" y="652498"/>
                </a:lnTo>
                <a:lnTo>
                  <a:pt x="159005" y="643416"/>
                </a:lnTo>
                <a:lnTo>
                  <a:pt x="97216" y="615067"/>
                </a:lnTo>
                <a:lnTo>
                  <a:pt x="52019" y="577193"/>
                </a:lnTo>
                <a:lnTo>
                  <a:pt x="22527" y="531023"/>
                </a:lnTo>
                <a:lnTo>
                  <a:pt x="6164" y="480334"/>
                </a:lnTo>
                <a:lnTo>
                  <a:pt x="1916" y="439685"/>
                </a:lnTo>
                <a:lnTo>
                  <a:pt x="257" y="396018"/>
                </a:lnTo>
                <a:lnTo>
                  <a:pt x="0" y="362721"/>
                </a:lnTo>
                <a:lnTo>
                  <a:pt x="0" y="0"/>
                </a:lnTo>
                <a:lnTo>
                  <a:pt x="168659" y="0"/>
                </a:lnTo>
                <a:lnTo>
                  <a:pt x="168659" y="393615"/>
                </a:lnTo>
                <a:lnTo>
                  <a:pt x="168659" y="402312"/>
                </a:lnTo>
                <a:lnTo>
                  <a:pt x="168659" y="409482"/>
                </a:lnTo>
                <a:lnTo>
                  <a:pt x="168659" y="415127"/>
                </a:lnTo>
                <a:lnTo>
                  <a:pt x="168659" y="420772"/>
                </a:lnTo>
                <a:lnTo>
                  <a:pt x="168964" y="426417"/>
                </a:lnTo>
                <a:lnTo>
                  <a:pt x="179730" y="477616"/>
                </a:lnTo>
                <a:lnTo>
                  <a:pt x="202643" y="510156"/>
                </a:lnTo>
                <a:lnTo>
                  <a:pt x="238315" y="529679"/>
                </a:lnTo>
                <a:lnTo>
                  <a:pt x="286744" y="536187"/>
                </a:lnTo>
                <a:lnTo>
                  <a:pt x="335174" y="529679"/>
                </a:lnTo>
                <a:lnTo>
                  <a:pt x="370845" y="510156"/>
                </a:lnTo>
                <a:lnTo>
                  <a:pt x="393759" y="477616"/>
                </a:lnTo>
                <a:lnTo>
                  <a:pt x="403914" y="432062"/>
                </a:lnTo>
                <a:lnTo>
                  <a:pt x="404829" y="420772"/>
                </a:lnTo>
                <a:lnTo>
                  <a:pt x="404829" y="415127"/>
                </a:lnTo>
                <a:lnTo>
                  <a:pt x="404829" y="409482"/>
                </a:lnTo>
                <a:lnTo>
                  <a:pt x="404829" y="402312"/>
                </a:lnTo>
                <a:lnTo>
                  <a:pt x="404829" y="393615"/>
                </a:lnTo>
                <a:lnTo>
                  <a:pt x="404829" y="0"/>
                </a:lnTo>
                <a:lnTo>
                  <a:pt x="573489" y="0"/>
                </a:lnTo>
                <a:close/>
              </a:path>
            </a:pathLst>
          </a:custGeom>
          <a:ln w="351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228074" y="1521412"/>
            <a:ext cx="2136775" cy="673100"/>
          </a:xfrm>
          <a:custGeom>
            <a:avLst/>
            <a:gdLst/>
            <a:ahLst/>
            <a:cxnLst/>
            <a:rect l="l" t="t" r="r" b="b"/>
            <a:pathLst>
              <a:path w="2136775" h="673100">
                <a:moveTo>
                  <a:pt x="319698" y="0"/>
                </a:moveTo>
                <a:lnTo>
                  <a:pt x="364137" y="1887"/>
                </a:lnTo>
                <a:lnTo>
                  <a:pt x="404772" y="7551"/>
                </a:lnTo>
                <a:lnTo>
                  <a:pt x="474627" y="30207"/>
                </a:lnTo>
                <a:lnTo>
                  <a:pt x="530008" y="65450"/>
                </a:lnTo>
                <a:lnTo>
                  <a:pt x="571200" y="111219"/>
                </a:lnTo>
                <a:lnTo>
                  <a:pt x="598605" y="165456"/>
                </a:lnTo>
                <a:lnTo>
                  <a:pt x="612164" y="226100"/>
                </a:lnTo>
                <a:lnTo>
                  <a:pt x="613079" y="235482"/>
                </a:lnTo>
                <a:lnTo>
                  <a:pt x="444419" y="235482"/>
                </a:lnTo>
                <a:lnTo>
                  <a:pt x="442360" y="226100"/>
                </a:lnTo>
                <a:lnTo>
                  <a:pt x="426855" y="181346"/>
                </a:lnTo>
                <a:lnTo>
                  <a:pt x="400939" y="149379"/>
                </a:lnTo>
                <a:lnTo>
                  <a:pt x="364609" y="130199"/>
                </a:lnTo>
                <a:lnTo>
                  <a:pt x="317867" y="123805"/>
                </a:lnTo>
                <a:lnTo>
                  <a:pt x="289076" y="127009"/>
                </a:lnTo>
                <a:lnTo>
                  <a:pt x="238615" y="152640"/>
                </a:lnTo>
                <a:lnTo>
                  <a:pt x="199125" y="203945"/>
                </a:lnTo>
                <a:lnTo>
                  <a:pt x="178757" y="281867"/>
                </a:lnTo>
                <a:lnTo>
                  <a:pt x="176211" y="330912"/>
                </a:lnTo>
                <a:lnTo>
                  <a:pt x="177470" y="369644"/>
                </a:lnTo>
                <a:lnTo>
                  <a:pt x="187539" y="434407"/>
                </a:lnTo>
                <a:lnTo>
                  <a:pt x="207177" y="482565"/>
                </a:lnTo>
                <a:lnTo>
                  <a:pt x="233380" y="516778"/>
                </a:lnTo>
                <a:lnTo>
                  <a:pt x="265318" y="537875"/>
                </a:lnTo>
                <a:lnTo>
                  <a:pt x="318783" y="549460"/>
                </a:lnTo>
                <a:lnTo>
                  <a:pt x="342440" y="547643"/>
                </a:lnTo>
                <a:lnTo>
                  <a:pt x="382717" y="533112"/>
                </a:lnTo>
                <a:lnTo>
                  <a:pt x="413496" y="504334"/>
                </a:lnTo>
                <a:lnTo>
                  <a:pt x="434093" y="463027"/>
                </a:lnTo>
                <a:lnTo>
                  <a:pt x="442360" y="428400"/>
                </a:lnTo>
                <a:lnTo>
                  <a:pt x="611248" y="428400"/>
                </a:lnTo>
                <a:lnTo>
                  <a:pt x="604540" y="475113"/>
                </a:lnTo>
                <a:lnTo>
                  <a:pt x="580855" y="540335"/>
                </a:lnTo>
                <a:lnTo>
                  <a:pt x="541522" y="592798"/>
                </a:lnTo>
                <a:lnTo>
                  <a:pt x="489459" y="632159"/>
                </a:lnTo>
                <a:lnTo>
                  <a:pt x="425697" y="658362"/>
                </a:lnTo>
                <a:lnTo>
                  <a:pt x="352809" y="671407"/>
                </a:lnTo>
                <a:lnTo>
                  <a:pt x="313061" y="673037"/>
                </a:lnTo>
                <a:lnTo>
                  <a:pt x="270868" y="670734"/>
                </a:lnTo>
                <a:lnTo>
                  <a:pt x="230562" y="663826"/>
                </a:lnTo>
                <a:lnTo>
                  <a:pt x="192145" y="652312"/>
                </a:lnTo>
                <a:lnTo>
                  <a:pt x="155615" y="636193"/>
                </a:lnTo>
                <a:lnTo>
                  <a:pt x="121832" y="615353"/>
                </a:lnTo>
                <a:lnTo>
                  <a:pt x="91652" y="589908"/>
                </a:lnTo>
                <a:lnTo>
                  <a:pt x="65078" y="559858"/>
                </a:lnTo>
                <a:lnTo>
                  <a:pt x="42107" y="525202"/>
                </a:lnTo>
                <a:lnTo>
                  <a:pt x="23685" y="485898"/>
                </a:lnTo>
                <a:lnTo>
                  <a:pt x="10526" y="442131"/>
                </a:lnTo>
                <a:lnTo>
                  <a:pt x="2631" y="393901"/>
                </a:lnTo>
                <a:lnTo>
                  <a:pt x="0" y="341210"/>
                </a:lnTo>
                <a:lnTo>
                  <a:pt x="2717" y="287302"/>
                </a:lnTo>
                <a:lnTo>
                  <a:pt x="10870" y="237943"/>
                </a:lnTo>
                <a:lnTo>
                  <a:pt x="24457" y="193132"/>
                </a:lnTo>
                <a:lnTo>
                  <a:pt x="43480" y="152869"/>
                </a:lnTo>
                <a:lnTo>
                  <a:pt x="67137" y="117226"/>
                </a:lnTo>
                <a:lnTo>
                  <a:pt x="94399" y="86275"/>
                </a:lnTo>
                <a:lnTo>
                  <a:pt x="125264" y="60014"/>
                </a:lnTo>
                <a:lnTo>
                  <a:pt x="159734" y="38446"/>
                </a:lnTo>
                <a:lnTo>
                  <a:pt x="197022" y="21625"/>
                </a:lnTo>
                <a:lnTo>
                  <a:pt x="236112" y="9611"/>
                </a:lnTo>
                <a:lnTo>
                  <a:pt x="277004" y="2402"/>
                </a:lnTo>
                <a:lnTo>
                  <a:pt x="319698" y="0"/>
                </a:lnTo>
                <a:close/>
              </a:path>
              <a:path w="2136775" h="673100">
                <a:moveTo>
                  <a:pt x="1076116" y="492248"/>
                </a:moveTo>
                <a:lnTo>
                  <a:pt x="874502" y="492248"/>
                </a:lnTo>
                <a:lnTo>
                  <a:pt x="820266" y="659993"/>
                </a:lnTo>
                <a:lnTo>
                  <a:pt x="641079" y="659993"/>
                </a:lnTo>
                <a:lnTo>
                  <a:pt x="874502" y="13273"/>
                </a:lnTo>
                <a:lnTo>
                  <a:pt x="1080693" y="13273"/>
                </a:lnTo>
                <a:lnTo>
                  <a:pt x="1314116" y="659993"/>
                </a:lnTo>
                <a:lnTo>
                  <a:pt x="1130353" y="659993"/>
                </a:lnTo>
                <a:lnTo>
                  <a:pt x="1076116" y="492248"/>
                </a:lnTo>
                <a:close/>
              </a:path>
              <a:path w="2136775" h="673100">
                <a:moveTo>
                  <a:pt x="975881" y="162252"/>
                </a:moveTo>
                <a:lnTo>
                  <a:pt x="915924" y="360890"/>
                </a:lnTo>
                <a:lnTo>
                  <a:pt x="1035839" y="360890"/>
                </a:lnTo>
                <a:lnTo>
                  <a:pt x="975881" y="162252"/>
                </a:lnTo>
                <a:close/>
              </a:path>
              <a:path w="2136775" h="673100">
                <a:moveTo>
                  <a:pt x="1901969" y="144402"/>
                </a:moveTo>
                <a:lnTo>
                  <a:pt x="1691887" y="144402"/>
                </a:lnTo>
                <a:lnTo>
                  <a:pt x="1691887" y="659993"/>
                </a:lnTo>
                <a:lnTo>
                  <a:pt x="1523228" y="659993"/>
                </a:lnTo>
                <a:lnTo>
                  <a:pt x="1523228" y="144402"/>
                </a:lnTo>
                <a:lnTo>
                  <a:pt x="1313147" y="144402"/>
                </a:lnTo>
                <a:lnTo>
                  <a:pt x="1313147" y="13273"/>
                </a:lnTo>
                <a:lnTo>
                  <a:pt x="1901969" y="13273"/>
                </a:lnTo>
                <a:lnTo>
                  <a:pt x="1901969" y="144402"/>
                </a:lnTo>
                <a:close/>
              </a:path>
              <a:path w="2136775" h="673100">
                <a:moveTo>
                  <a:pt x="2136210" y="659993"/>
                </a:moveTo>
                <a:lnTo>
                  <a:pt x="1967551" y="659993"/>
                </a:lnTo>
                <a:lnTo>
                  <a:pt x="1967551" y="13273"/>
                </a:lnTo>
                <a:lnTo>
                  <a:pt x="2136210" y="13273"/>
                </a:lnTo>
                <a:lnTo>
                  <a:pt x="2136210" y="659993"/>
                </a:lnTo>
                <a:close/>
              </a:path>
            </a:pathLst>
          </a:custGeom>
          <a:ln w="351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44861" y="1534685"/>
            <a:ext cx="1342390" cy="647065"/>
          </a:xfrm>
          <a:custGeom>
            <a:avLst/>
            <a:gdLst/>
            <a:ahLst/>
            <a:cxnLst/>
            <a:rect l="l" t="t" r="r" b="b"/>
            <a:pathLst>
              <a:path w="1342389" h="647064">
                <a:moveTo>
                  <a:pt x="439614" y="646720"/>
                </a:moveTo>
                <a:lnTo>
                  <a:pt x="233423" y="646720"/>
                </a:lnTo>
                <a:lnTo>
                  <a:pt x="0" y="0"/>
                </a:lnTo>
                <a:lnTo>
                  <a:pt x="183763" y="0"/>
                </a:lnTo>
                <a:lnTo>
                  <a:pt x="338463" y="516506"/>
                </a:lnTo>
                <a:lnTo>
                  <a:pt x="494079" y="0"/>
                </a:lnTo>
                <a:lnTo>
                  <a:pt x="673037" y="0"/>
                </a:lnTo>
                <a:lnTo>
                  <a:pt x="439614" y="646720"/>
                </a:lnTo>
                <a:close/>
              </a:path>
              <a:path w="1342389" h="647064">
                <a:moveTo>
                  <a:pt x="1104211" y="478975"/>
                </a:moveTo>
                <a:lnTo>
                  <a:pt x="902597" y="478975"/>
                </a:lnTo>
                <a:lnTo>
                  <a:pt x="848360" y="646720"/>
                </a:lnTo>
                <a:lnTo>
                  <a:pt x="669174" y="646720"/>
                </a:lnTo>
                <a:lnTo>
                  <a:pt x="902597" y="0"/>
                </a:lnTo>
                <a:lnTo>
                  <a:pt x="1108788" y="0"/>
                </a:lnTo>
                <a:lnTo>
                  <a:pt x="1342212" y="646720"/>
                </a:lnTo>
                <a:lnTo>
                  <a:pt x="1158448" y="646720"/>
                </a:lnTo>
                <a:lnTo>
                  <a:pt x="1104211" y="478975"/>
                </a:lnTo>
                <a:close/>
              </a:path>
              <a:path w="1342389" h="647064">
                <a:moveTo>
                  <a:pt x="1003977" y="148979"/>
                </a:moveTo>
                <a:lnTo>
                  <a:pt x="944019" y="347617"/>
                </a:lnTo>
                <a:lnTo>
                  <a:pt x="1063934" y="347617"/>
                </a:lnTo>
                <a:lnTo>
                  <a:pt x="1003977" y="148979"/>
                </a:lnTo>
                <a:close/>
              </a:path>
            </a:pathLst>
          </a:custGeom>
          <a:ln w="3515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90803" y="1231350"/>
            <a:ext cx="5594985" cy="11506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7350" spc="555" b="1">
                <a:latin typeface="Trebuchet MS"/>
                <a:cs typeface="Trebuchet MS"/>
              </a:rPr>
              <a:t>EDUCATIVA</a:t>
            </a:r>
            <a:endParaRPr sz="73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75241" y="7039138"/>
            <a:ext cx="4882515" cy="2222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781685">
              <a:lnSpc>
                <a:spcPct val="117200"/>
              </a:lnSpc>
              <a:spcBef>
                <a:spcPts val="95"/>
              </a:spcBef>
            </a:pPr>
            <a:r>
              <a:rPr dirty="0" sz="2050" spc="-75">
                <a:latin typeface="Verdana"/>
                <a:cs typeface="Verdana"/>
              </a:rPr>
              <a:t>D</a:t>
            </a:r>
            <a:r>
              <a:rPr dirty="0" sz="2050" spc="-30">
                <a:latin typeface="Verdana"/>
                <a:cs typeface="Verdana"/>
              </a:rPr>
              <a:t>u</a:t>
            </a:r>
            <a:r>
              <a:rPr dirty="0" sz="2050" spc="-35">
                <a:latin typeface="Verdana"/>
                <a:cs typeface="Verdana"/>
              </a:rPr>
              <a:t>r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30">
                <a:latin typeface="Verdana"/>
                <a:cs typeface="Verdana"/>
              </a:rPr>
              <a:t>n</a:t>
            </a:r>
            <a:r>
              <a:rPr dirty="0" sz="2050" spc="-80">
                <a:latin typeface="Verdana"/>
                <a:cs typeface="Verdana"/>
              </a:rPr>
              <a:t>t</a:t>
            </a:r>
            <a:r>
              <a:rPr dirty="0" sz="2050" spc="-60">
                <a:latin typeface="Verdana"/>
                <a:cs typeface="Verdana"/>
              </a:rPr>
              <a:t>e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40">
                <a:latin typeface="Verdana"/>
                <a:cs typeface="Verdana"/>
              </a:rPr>
              <a:t>l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30">
                <a:latin typeface="Verdana"/>
                <a:cs typeface="Verdana"/>
              </a:rPr>
              <a:t>ú</a:t>
            </a:r>
            <a:r>
              <a:rPr dirty="0" sz="2050" spc="-45">
                <a:latin typeface="Verdana"/>
                <a:cs typeface="Verdana"/>
              </a:rPr>
              <a:t>l</a:t>
            </a:r>
            <a:r>
              <a:rPr dirty="0" sz="2050" spc="-80">
                <a:latin typeface="Verdana"/>
                <a:cs typeface="Verdana"/>
              </a:rPr>
              <a:t>t</a:t>
            </a:r>
            <a:r>
              <a:rPr dirty="0" sz="2050" spc="-45">
                <a:latin typeface="Verdana"/>
                <a:cs typeface="Verdana"/>
              </a:rPr>
              <a:t>i</a:t>
            </a:r>
            <a:r>
              <a:rPr dirty="0" sz="2050" spc="-70">
                <a:latin typeface="Verdana"/>
                <a:cs typeface="Verdana"/>
              </a:rPr>
              <a:t>m</a:t>
            </a:r>
            <a:r>
              <a:rPr dirty="0" sz="2050" spc="10">
                <a:latin typeface="Verdana"/>
                <a:cs typeface="Verdana"/>
              </a:rPr>
              <a:t>o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10">
                <a:latin typeface="Verdana"/>
                <a:cs typeface="Verdana"/>
              </a:rPr>
              <a:t>p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35">
                <a:latin typeface="Verdana"/>
                <a:cs typeface="Verdana"/>
              </a:rPr>
              <a:t>r</a:t>
            </a:r>
            <a:r>
              <a:rPr dirty="0" sz="2050" spc="-45">
                <a:latin typeface="Verdana"/>
                <a:cs typeface="Verdana"/>
              </a:rPr>
              <a:t>i</a:t>
            </a:r>
            <a:r>
              <a:rPr dirty="0" sz="2050" spc="5">
                <a:latin typeface="Verdana"/>
                <a:cs typeface="Verdana"/>
              </a:rPr>
              <a:t>o</a:t>
            </a:r>
            <a:r>
              <a:rPr dirty="0" sz="2050" spc="-10">
                <a:latin typeface="Verdana"/>
                <a:cs typeface="Verdana"/>
              </a:rPr>
              <a:t>d</a:t>
            </a:r>
            <a:r>
              <a:rPr dirty="0" sz="2050" spc="10">
                <a:latin typeface="Verdana"/>
                <a:cs typeface="Verdana"/>
              </a:rPr>
              <a:t>o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10">
                <a:latin typeface="Verdana"/>
                <a:cs typeface="Verdana"/>
              </a:rPr>
              <a:t>d</a:t>
            </a:r>
            <a:r>
              <a:rPr dirty="0" sz="2050" spc="-45">
                <a:latin typeface="Verdana"/>
                <a:cs typeface="Verdana"/>
              </a:rPr>
              <a:t>e  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10">
                <a:latin typeface="Verdana"/>
                <a:cs typeface="Verdana"/>
              </a:rPr>
              <a:t>d</a:t>
            </a:r>
            <a:r>
              <a:rPr dirty="0" sz="2050" spc="-70">
                <a:latin typeface="Verdana"/>
                <a:cs typeface="Verdana"/>
              </a:rPr>
              <a:t>m</a:t>
            </a:r>
            <a:r>
              <a:rPr dirty="0" sz="2050" spc="-45">
                <a:latin typeface="Verdana"/>
                <a:cs typeface="Verdana"/>
              </a:rPr>
              <a:t>i</a:t>
            </a:r>
            <a:r>
              <a:rPr dirty="0" sz="2050" spc="-30">
                <a:latin typeface="Verdana"/>
                <a:cs typeface="Verdana"/>
              </a:rPr>
              <a:t>n</a:t>
            </a:r>
            <a:r>
              <a:rPr dirty="0" sz="2050" spc="-45">
                <a:latin typeface="Verdana"/>
                <a:cs typeface="Verdana"/>
              </a:rPr>
              <a:t>i</a:t>
            </a:r>
            <a:r>
              <a:rPr dirty="0" sz="2050" spc="-85">
                <a:latin typeface="Verdana"/>
                <a:cs typeface="Verdana"/>
              </a:rPr>
              <a:t>s</a:t>
            </a:r>
            <a:r>
              <a:rPr dirty="0" sz="2050" spc="-80">
                <a:latin typeface="Verdana"/>
                <a:cs typeface="Verdana"/>
              </a:rPr>
              <a:t>t</a:t>
            </a:r>
            <a:r>
              <a:rPr dirty="0" sz="2050" spc="-35">
                <a:latin typeface="Verdana"/>
                <a:cs typeface="Verdana"/>
              </a:rPr>
              <a:t>r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85">
                <a:latin typeface="Verdana"/>
                <a:cs typeface="Verdana"/>
              </a:rPr>
              <a:t>c</a:t>
            </a:r>
            <a:r>
              <a:rPr dirty="0" sz="2050" spc="-45">
                <a:latin typeface="Verdana"/>
                <a:cs typeface="Verdana"/>
              </a:rPr>
              <a:t>i</a:t>
            </a:r>
            <a:r>
              <a:rPr dirty="0" sz="2050" spc="5">
                <a:latin typeface="Verdana"/>
                <a:cs typeface="Verdana"/>
              </a:rPr>
              <a:t>ó</a:t>
            </a:r>
            <a:r>
              <a:rPr dirty="0" sz="2050" spc="-30">
                <a:latin typeface="Verdana"/>
                <a:cs typeface="Verdana"/>
              </a:rPr>
              <a:t>n</a:t>
            </a:r>
            <a:r>
              <a:rPr dirty="0" sz="2050" spc="-240">
                <a:latin typeface="Verdana"/>
                <a:cs typeface="Verdana"/>
              </a:rPr>
              <a:t>,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30">
                <a:latin typeface="Verdana"/>
                <a:cs typeface="Verdana"/>
              </a:rPr>
              <a:t>h</a:t>
            </a:r>
            <a:r>
              <a:rPr dirty="0" sz="2050" spc="-60">
                <a:latin typeface="Verdana"/>
                <a:cs typeface="Verdana"/>
              </a:rPr>
              <a:t>e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30">
                <a:latin typeface="Verdana"/>
                <a:cs typeface="Verdana"/>
              </a:rPr>
              <a:t>h</a:t>
            </a:r>
            <a:r>
              <a:rPr dirty="0" sz="2050" spc="-60">
                <a:latin typeface="Verdana"/>
                <a:cs typeface="Verdana"/>
              </a:rPr>
              <a:t>e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85">
                <a:latin typeface="Verdana"/>
                <a:cs typeface="Verdana"/>
              </a:rPr>
              <a:t>s</a:t>
            </a:r>
            <a:r>
              <a:rPr dirty="0" sz="2050" spc="-80">
                <a:latin typeface="Verdana"/>
                <a:cs typeface="Verdana"/>
              </a:rPr>
              <a:t>t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10">
                <a:latin typeface="Verdana"/>
                <a:cs typeface="Verdana"/>
              </a:rPr>
              <a:t>d</a:t>
            </a:r>
            <a:r>
              <a:rPr dirty="0" sz="2050" spc="10">
                <a:latin typeface="Verdana"/>
                <a:cs typeface="Verdana"/>
              </a:rPr>
              <a:t>o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10">
                <a:latin typeface="Verdana"/>
                <a:cs typeface="Verdana"/>
              </a:rPr>
              <a:t>p</a:t>
            </a:r>
            <a:r>
              <a:rPr dirty="0" sz="2050" spc="-35">
                <a:latin typeface="Verdana"/>
                <a:cs typeface="Verdana"/>
              </a:rPr>
              <a:t>r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85">
                <a:latin typeface="Verdana"/>
                <a:cs typeface="Verdana"/>
              </a:rPr>
              <a:t>s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30">
                <a:latin typeface="Verdana"/>
                <a:cs typeface="Verdana"/>
              </a:rPr>
              <a:t>n</a:t>
            </a:r>
            <a:r>
              <a:rPr dirty="0" sz="2050" spc="-80">
                <a:latin typeface="Verdana"/>
                <a:cs typeface="Verdana"/>
              </a:rPr>
              <a:t>t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65">
                <a:latin typeface="Verdana"/>
                <a:cs typeface="Verdana"/>
              </a:rPr>
              <a:t>s  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25">
                <a:latin typeface="Verdana"/>
                <a:cs typeface="Verdana"/>
              </a:rPr>
              <a:t>n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125">
                <a:latin typeface="Verdana"/>
                <a:cs typeface="Verdana"/>
              </a:rPr>
              <a:t>5</a:t>
            </a:r>
            <a:r>
              <a:rPr dirty="0" sz="2050" spc="-120">
                <a:latin typeface="Verdana"/>
                <a:cs typeface="Verdana"/>
              </a:rPr>
              <a:t>0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35">
                <a:latin typeface="Verdana"/>
                <a:cs typeface="Verdana"/>
              </a:rPr>
              <a:t>r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30">
                <a:latin typeface="Verdana"/>
                <a:cs typeface="Verdana"/>
              </a:rPr>
              <a:t>un</a:t>
            </a:r>
            <a:r>
              <a:rPr dirty="0" sz="2050" spc="-45">
                <a:latin typeface="Verdana"/>
                <a:cs typeface="Verdana"/>
              </a:rPr>
              <a:t>i</a:t>
            </a:r>
            <a:r>
              <a:rPr dirty="0" sz="2050" spc="5">
                <a:latin typeface="Verdana"/>
                <a:cs typeface="Verdana"/>
              </a:rPr>
              <a:t>o</a:t>
            </a:r>
            <a:r>
              <a:rPr dirty="0" sz="2050" spc="-30">
                <a:latin typeface="Verdana"/>
                <a:cs typeface="Verdana"/>
              </a:rPr>
              <a:t>n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80">
                <a:latin typeface="Verdana"/>
                <a:cs typeface="Verdana"/>
              </a:rPr>
              <a:t>s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85">
                <a:latin typeface="Verdana"/>
                <a:cs typeface="Verdana"/>
              </a:rPr>
              <a:t>s</a:t>
            </a:r>
            <a:r>
              <a:rPr dirty="0" sz="2050" spc="-85">
                <a:latin typeface="Verdana"/>
                <a:cs typeface="Verdana"/>
              </a:rPr>
              <a:t>c</a:t>
            </a:r>
            <a:r>
              <a:rPr dirty="0" sz="2050" spc="5">
                <a:latin typeface="Verdana"/>
                <a:cs typeface="Verdana"/>
              </a:rPr>
              <a:t>o</a:t>
            </a:r>
            <a:r>
              <a:rPr dirty="0" sz="2050" spc="-45">
                <a:latin typeface="Verdana"/>
                <a:cs typeface="Verdana"/>
              </a:rPr>
              <a:t>l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35">
                <a:latin typeface="Verdana"/>
                <a:cs typeface="Verdana"/>
              </a:rPr>
              <a:t>r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85">
                <a:latin typeface="Verdana"/>
                <a:cs typeface="Verdana"/>
              </a:rPr>
              <a:t>s</a:t>
            </a:r>
            <a:r>
              <a:rPr dirty="0" sz="2050" spc="-240">
                <a:latin typeface="Verdana"/>
                <a:cs typeface="Verdana"/>
              </a:rPr>
              <a:t>,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85">
                <a:latin typeface="Verdana"/>
                <a:cs typeface="Verdana"/>
              </a:rPr>
              <a:t>c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10">
                <a:latin typeface="Verdana"/>
                <a:cs typeface="Verdana"/>
              </a:rPr>
              <a:t>d</a:t>
            </a:r>
            <a:r>
              <a:rPr dirty="0" sz="2050" spc="-65">
                <a:latin typeface="Verdana"/>
                <a:cs typeface="Verdana"/>
              </a:rPr>
              <a:t>é</a:t>
            </a:r>
            <a:r>
              <a:rPr dirty="0" sz="2050" spc="-70">
                <a:latin typeface="Verdana"/>
                <a:cs typeface="Verdana"/>
              </a:rPr>
              <a:t>m</a:t>
            </a:r>
            <a:r>
              <a:rPr dirty="0" sz="2050" spc="-45">
                <a:latin typeface="Verdana"/>
                <a:cs typeface="Verdana"/>
              </a:rPr>
              <a:t>i</a:t>
            </a:r>
            <a:r>
              <a:rPr dirty="0" sz="2050" spc="-85">
                <a:latin typeface="Verdana"/>
                <a:cs typeface="Verdana"/>
              </a:rPr>
              <a:t>c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65">
                <a:latin typeface="Verdana"/>
                <a:cs typeface="Verdana"/>
              </a:rPr>
              <a:t>s  </a:t>
            </a:r>
            <a:r>
              <a:rPr dirty="0" sz="2050" spc="-170">
                <a:latin typeface="Verdana"/>
                <a:cs typeface="Verdana"/>
              </a:rPr>
              <a:t>y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5">
                <a:latin typeface="Verdana"/>
                <a:cs typeface="Verdana"/>
              </a:rPr>
              <a:t>o</a:t>
            </a:r>
            <a:r>
              <a:rPr dirty="0" sz="2050" spc="-10">
                <a:latin typeface="Verdana"/>
                <a:cs typeface="Verdana"/>
              </a:rPr>
              <a:t>p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35">
                <a:latin typeface="Verdana"/>
                <a:cs typeface="Verdana"/>
              </a:rPr>
              <a:t>r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80">
                <a:latin typeface="Verdana"/>
                <a:cs typeface="Verdana"/>
              </a:rPr>
              <a:t>t</a:t>
            </a:r>
            <a:r>
              <a:rPr dirty="0" sz="2050" spc="-45">
                <a:latin typeface="Verdana"/>
                <a:cs typeface="Verdana"/>
              </a:rPr>
              <a:t>i</a:t>
            </a:r>
            <a:r>
              <a:rPr dirty="0" sz="2050" spc="-180">
                <a:latin typeface="Verdana"/>
                <a:cs typeface="Verdana"/>
              </a:rPr>
              <a:t>v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80">
                <a:latin typeface="Verdana"/>
                <a:cs typeface="Verdana"/>
              </a:rPr>
              <a:t>s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85">
                <a:latin typeface="Verdana"/>
                <a:cs typeface="Verdana"/>
              </a:rPr>
              <a:t>c</a:t>
            </a:r>
            <a:r>
              <a:rPr dirty="0" sz="2050" spc="5">
                <a:latin typeface="Verdana"/>
                <a:cs typeface="Verdana"/>
              </a:rPr>
              <a:t>o</a:t>
            </a:r>
            <a:r>
              <a:rPr dirty="0" sz="2050" spc="-25">
                <a:latin typeface="Verdana"/>
                <a:cs typeface="Verdana"/>
              </a:rPr>
              <a:t>n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45">
                <a:latin typeface="Verdana"/>
                <a:cs typeface="Verdana"/>
              </a:rPr>
              <a:t>l</a:t>
            </a:r>
            <a:r>
              <a:rPr dirty="0" sz="2050" spc="-80">
                <a:latin typeface="Verdana"/>
                <a:cs typeface="Verdana"/>
              </a:rPr>
              <a:t>a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25">
                <a:latin typeface="Verdana"/>
                <a:cs typeface="Verdana"/>
              </a:rPr>
              <a:t>f</a:t>
            </a:r>
            <a:r>
              <a:rPr dirty="0" sz="2050" spc="-45">
                <a:latin typeface="Verdana"/>
                <a:cs typeface="Verdana"/>
              </a:rPr>
              <a:t>i</a:t>
            </a:r>
            <a:r>
              <a:rPr dirty="0" sz="2050" spc="-30">
                <a:latin typeface="Verdana"/>
                <a:cs typeface="Verdana"/>
              </a:rPr>
              <a:t>n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45">
                <a:latin typeface="Verdana"/>
                <a:cs typeface="Verdana"/>
              </a:rPr>
              <a:t>li</a:t>
            </a:r>
            <a:r>
              <a:rPr dirty="0" sz="2050" spc="-10">
                <a:latin typeface="Verdana"/>
                <a:cs typeface="Verdana"/>
              </a:rPr>
              <a:t>d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5">
                <a:latin typeface="Verdana"/>
                <a:cs typeface="Verdana"/>
              </a:rPr>
              <a:t>d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10">
                <a:latin typeface="Verdana"/>
                <a:cs typeface="Verdana"/>
              </a:rPr>
              <a:t>d</a:t>
            </a:r>
            <a:r>
              <a:rPr dirty="0" sz="2050" spc="-60">
                <a:latin typeface="Verdana"/>
                <a:cs typeface="Verdana"/>
              </a:rPr>
              <a:t>e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85">
                <a:latin typeface="Verdana"/>
                <a:cs typeface="Verdana"/>
              </a:rPr>
              <a:t>c</a:t>
            </a:r>
            <a:r>
              <a:rPr dirty="0" sz="2050" spc="5">
                <a:latin typeface="Verdana"/>
                <a:cs typeface="Verdana"/>
              </a:rPr>
              <a:t>o</a:t>
            </a:r>
            <a:r>
              <a:rPr dirty="0" sz="2050" spc="-30">
                <a:latin typeface="Verdana"/>
                <a:cs typeface="Verdana"/>
              </a:rPr>
              <a:t>n</a:t>
            </a:r>
            <a:r>
              <a:rPr dirty="0" sz="2050" spc="5">
                <a:latin typeface="Verdana"/>
                <a:cs typeface="Verdana"/>
              </a:rPr>
              <a:t>o</a:t>
            </a:r>
            <a:r>
              <a:rPr dirty="0" sz="2050" spc="-85">
                <a:latin typeface="Verdana"/>
                <a:cs typeface="Verdana"/>
              </a:rPr>
              <a:t>c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30">
                <a:latin typeface="Verdana"/>
                <a:cs typeface="Verdana"/>
              </a:rPr>
              <a:t>r</a:t>
            </a:r>
            <a:endParaRPr sz="2050">
              <a:latin typeface="Verdana"/>
              <a:cs typeface="Verdana"/>
            </a:endParaRPr>
          </a:p>
          <a:p>
            <a:pPr marL="878840" marR="619760" indent="-252095">
              <a:lnSpc>
                <a:spcPct val="117200"/>
              </a:lnSpc>
            </a:pPr>
            <a:r>
              <a:rPr dirty="0" sz="2050" spc="-45">
                <a:latin typeface="Verdana"/>
                <a:cs typeface="Verdana"/>
              </a:rPr>
              <a:t>l</a:t>
            </a:r>
            <a:r>
              <a:rPr dirty="0" sz="2050" spc="5">
                <a:latin typeface="Verdana"/>
                <a:cs typeface="Verdana"/>
              </a:rPr>
              <a:t>o</a:t>
            </a:r>
            <a:r>
              <a:rPr dirty="0" sz="2050" spc="-80">
                <a:latin typeface="Verdana"/>
                <a:cs typeface="Verdana"/>
              </a:rPr>
              <a:t>s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10">
                <a:latin typeface="Verdana"/>
                <a:cs typeface="Verdana"/>
              </a:rPr>
              <a:t>p</a:t>
            </a:r>
            <a:r>
              <a:rPr dirty="0" sz="2050" spc="-35">
                <a:latin typeface="Verdana"/>
                <a:cs typeface="Verdana"/>
              </a:rPr>
              <a:t>r</a:t>
            </a:r>
            <a:r>
              <a:rPr dirty="0" sz="2050" spc="5">
                <a:latin typeface="Verdana"/>
                <a:cs typeface="Verdana"/>
              </a:rPr>
              <a:t>o</a:t>
            </a:r>
            <a:r>
              <a:rPr dirty="0" sz="2050" spc="-10">
                <a:latin typeface="Verdana"/>
                <a:cs typeface="Verdana"/>
              </a:rPr>
              <a:t>b</a:t>
            </a:r>
            <a:r>
              <a:rPr dirty="0" sz="2050" spc="-45">
                <a:latin typeface="Verdana"/>
                <a:cs typeface="Verdana"/>
              </a:rPr>
              <a:t>l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70">
                <a:latin typeface="Verdana"/>
                <a:cs typeface="Verdana"/>
              </a:rPr>
              <a:t>m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80">
                <a:latin typeface="Verdana"/>
                <a:cs typeface="Verdana"/>
              </a:rPr>
              <a:t>s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10">
                <a:latin typeface="Verdana"/>
                <a:cs typeface="Verdana"/>
              </a:rPr>
              <a:t>q</a:t>
            </a:r>
            <a:r>
              <a:rPr dirty="0" sz="2050" spc="-30">
                <a:latin typeface="Verdana"/>
                <a:cs typeface="Verdana"/>
              </a:rPr>
              <a:t>u</a:t>
            </a:r>
            <a:r>
              <a:rPr dirty="0" sz="2050" spc="-60">
                <a:latin typeface="Verdana"/>
                <a:cs typeface="Verdana"/>
              </a:rPr>
              <a:t>e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10">
                <a:latin typeface="Verdana"/>
                <a:cs typeface="Verdana"/>
              </a:rPr>
              <a:t>q</a:t>
            </a:r>
            <a:r>
              <a:rPr dirty="0" sz="2050" spc="-30">
                <a:latin typeface="Verdana"/>
                <a:cs typeface="Verdana"/>
              </a:rPr>
              <a:t>u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190">
                <a:latin typeface="Verdana"/>
                <a:cs typeface="Verdana"/>
              </a:rPr>
              <a:t>j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25">
                <a:latin typeface="Verdana"/>
                <a:cs typeface="Verdana"/>
              </a:rPr>
              <a:t>n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45">
                <a:latin typeface="Verdana"/>
                <a:cs typeface="Verdana"/>
              </a:rPr>
              <a:t>l</a:t>
            </a:r>
            <a:r>
              <a:rPr dirty="0" sz="2050" spc="-55">
                <a:latin typeface="Verdana"/>
                <a:cs typeface="Verdana"/>
              </a:rPr>
              <a:t>a  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10">
                <a:latin typeface="Verdana"/>
                <a:cs typeface="Verdana"/>
              </a:rPr>
              <a:t>d</a:t>
            </a:r>
            <a:r>
              <a:rPr dirty="0" sz="2050" spc="-30">
                <a:latin typeface="Verdana"/>
                <a:cs typeface="Verdana"/>
              </a:rPr>
              <a:t>u</a:t>
            </a:r>
            <a:r>
              <a:rPr dirty="0" sz="2050" spc="-85">
                <a:latin typeface="Verdana"/>
                <a:cs typeface="Verdana"/>
              </a:rPr>
              <a:t>c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85">
                <a:latin typeface="Verdana"/>
                <a:cs typeface="Verdana"/>
              </a:rPr>
              <a:t>c</a:t>
            </a:r>
            <a:r>
              <a:rPr dirty="0" sz="2050" spc="-45">
                <a:latin typeface="Verdana"/>
                <a:cs typeface="Verdana"/>
              </a:rPr>
              <a:t>i</a:t>
            </a:r>
            <a:r>
              <a:rPr dirty="0" sz="2050" spc="5">
                <a:latin typeface="Verdana"/>
                <a:cs typeface="Verdana"/>
              </a:rPr>
              <a:t>ó</a:t>
            </a:r>
            <a:r>
              <a:rPr dirty="0" sz="2050" spc="-25">
                <a:latin typeface="Verdana"/>
                <a:cs typeface="Verdana"/>
              </a:rPr>
              <a:t>n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10">
                <a:latin typeface="Verdana"/>
                <a:cs typeface="Verdana"/>
              </a:rPr>
              <a:t>d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40">
                <a:latin typeface="Verdana"/>
                <a:cs typeface="Verdana"/>
              </a:rPr>
              <a:t>l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70">
                <a:latin typeface="Verdana"/>
                <a:cs typeface="Verdana"/>
              </a:rPr>
              <a:t>m</a:t>
            </a:r>
            <a:r>
              <a:rPr dirty="0" sz="2050" spc="-30">
                <a:latin typeface="Verdana"/>
                <a:cs typeface="Verdana"/>
              </a:rPr>
              <a:t>un</a:t>
            </a:r>
            <a:r>
              <a:rPr dirty="0" sz="2050" spc="-45">
                <a:latin typeface="Verdana"/>
                <a:cs typeface="Verdana"/>
              </a:rPr>
              <a:t>i</a:t>
            </a:r>
            <a:r>
              <a:rPr dirty="0" sz="2050" spc="-85">
                <a:latin typeface="Verdana"/>
                <a:cs typeface="Verdana"/>
              </a:rPr>
              <a:t>c</a:t>
            </a:r>
            <a:r>
              <a:rPr dirty="0" sz="2050" spc="-45">
                <a:latin typeface="Verdana"/>
                <a:cs typeface="Verdana"/>
              </a:rPr>
              <a:t>i</a:t>
            </a:r>
            <a:r>
              <a:rPr dirty="0" sz="2050" spc="-10">
                <a:latin typeface="Verdana"/>
                <a:cs typeface="Verdana"/>
              </a:rPr>
              <a:t>p</a:t>
            </a:r>
            <a:r>
              <a:rPr dirty="0" sz="2050" spc="-45">
                <a:latin typeface="Verdana"/>
                <a:cs typeface="Verdana"/>
              </a:rPr>
              <a:t>i</a:t>
            </a:r>
            <a:r>
              <a:rPr dirty="0" sz="2050" spc="10">
                <a:latin typeface="Verdana"/>
                <a:cs typeface="Verdana"/>
              </a:rPr>
              <a:t>o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61696" y="2737827"/>
            <a:ext cx="12318365" cy="844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08605" marR="5080" indent="-2796540">
              <a:lnSpc>
                <a:spcPct val="116799"/>
              </a:lnSpc>
              <a:spcBef>
                <a:spcPts val="100"/>
              </a:spcBef>
            </a:pPr>
            <a:r>
              <a:rPr dirty="0" sz="2300" spc="-140" i="1">
                <a:latin typeface="Arial"/>
                <a:cs typeface="Arial"/>
              </a:rPr>
              <a:t>De </a:t>
            </a:r>
            <a:r>
              <a:rPr dirty="0" sz="2300" spc="45" i="1">
                <a:latin typeface="Arial"/>
                <a:cs typeface="Arial"/>
              </a:rPr>
              <a:t>la </a:t>
            </a:r>
            <a:r>
              <a:rPr dirty="0" sz="2300" spc="40" i="1">
                <a:latin typeface="Arial"/>
                <a:cs typeface="Arial"/>
              </a:rPr>
              <a:t>mano </a:t>
            </a:r>
            <a:r>
              <a:rPr dirty="0" sz="2300" spc="-20" i="1">
                <a:latin typeface="Arial"/>
                <a:cs typeface="Arial"/>
              </a:rPr>
              <a:t>con </a:t>
            </a:r>
            <a:r>
              <a:rPr dirty="0" sz="2300" spc="-80" i="1">
                <a:latin typeface="Arial"/>
                <a:cs typeface="Arial"/>
              </a:rPr>
              <a:t>escuelas, </a:t>
            </a:r>
            <a:r>
              <a:rPr dirty="0" sz="2300" spc="-35" i="1">
                <a:latin typeface="Arial"/>
                <a:cs typeface="Arial"/>
              </a:rPr>
              <a:t>hemos </a:t>
            </a:r>
            <a:r>
              <a:rPr dirty="0" sz="2300" spc="10" i="1">
                <a:latin typeface="Arial"/>
                <a:cs typeface="Arial"/>
              </a:rPr>
              <a:t>apostado </a:t>
            </a:r>
            <a:r>
              <a:rPr dirty="0" sz="2300" spc="65" i="1">
                <a:latin typeface="Arial"/>
                <a:cs typeface="Arial"/>
              </a:rPr>
              <a:t>por </a:t>
            </a:r>
            <a:r>
              <a:rPr dirty="0" sz="2300" spc="-60" i="1">
                <a:latin typeface="Arial"/>
                <a:cs typeface="Arial"/>
              </a:rPr>
              <a:t>su </a:t>
            </a:r>
            <a:r>
              <a:rPr dirty="0" sz="2300" spc="25" i="1">
                <a:latin typeface="Arial"/>
                <a:cs typeface="Arial"/>
              </a:rPr>
              <a:t>mejoramiento </a:t>
            </a:r>
            <a:r>
              <a:rPr dirty="0" sz="2300" spc="-90" i="1">
                <a:latin typeface="Arial"/>
                <a:cs typeface="Arial"/>
              </a:rPr>
              <a:t>y </a:t>
            </a:r>
            <a:r>
              <a:rPr dirty="0" sz="2300" spc="-30" i="1">
                <a:latin typeface="Arial"/>
                <a:cs typeface="Arial"/>
              </a:rPr>
              <a:t>elevar </a:t>
            </a:r>
            <a:r>
              <a:rPr dirty="0" sz="2300" spc="-95" i="1">
                <a:latin typeface="Arial"/>
                <a:cs typeface="Arial"/>
              </a:rPr>
              <a:t>sus </a:t>
            </a:r>
            <a:r>
              <a:rPr dirty="0" sz="2300" spc="-55" i="1">
                <a:latin typeface="Arial"/>
                <a:cs typeface="Arial"/>
              </a:rPr>
              <a:t>niveles </a:t>
            </a:r>
            <a:r>
              <a:rPr dirty="0" sz="2300" spc="-30" i="1">
                <a:latin typeface="Arial"/>
                <a:cs typeface="Arial"/>
              </a:rPr>
              <a:t>educativos, </a:t>
            </a:r>
            <a:r>
              <a:rPr dirty="0" sz="2300" spc="-625" i="1">
                <a:latin typeface="Arial"/>
                <a:cs typeface="Arial"/>
              </a:rPr>
              <a:t> </a:t>
            </a:r>
            <a:r>
              <a:rPr dirty="0" sz="2300" spc="-20" i="1">
                <a:latin typeface="Arial"/>
                <a:cs typeface="Arial"/>
              </a:rPr>
              <a:t>siempre</a:t>
            </a:r>
            <a:r>
              <a:rPr dirty="0" sz="2300" spc="-45" i="1">
                <a:latin typeface="Arial"/>
                <a:cs typeface="Arial"/>
              </a:rPr>
              <a:t> </a:t>
            </a:r>
            <a:r>
              <a:rPr dirty="0" sz="2300" spc="-50" i="1">
                <a:latin typeface="Arial"/>
                <a:cs typeface="Arial"/>
              </a:rPr>
              <a:t>de</a:t>
            </a:r>
            <a:r>
              <a:rPr dirty="0" sz="2300" spc="-45" i="1">
                <a:latin typeface="Arial"/>
                <a:cs typeface="Arial"/>
              </a:rPr>
              <a:t> </a:t>
            </a:r>
            <a:r>
              <a:rPr dirty="0" sz="2300" spc="45" i="1">
                <a:latin typeface="Arial"/>
                <a:cs typeface="Arial"/>
              </a:rPr>
              <a:t>la</a:t>
            </a:r>
            <a:r>
              <a:rPr dirty="0" sz="2300" spc="-45" i="1">
                <a:latin typeface="Arial"/>
                <a:cs typeface="Arial"/>
              </a:rPr>
              <a:t> </a:t>
            </a:r>
            <a:r>
              <a:rPr dirty="0" sz="2300" spc="40" i="1">
                <a:latin typeface="Arial"/>
                <a:cs typeface="Arial"/>
              </a:rPr>
              <a:t>mano</a:t>
            </a:r>
            <a:r>
              <a:rPr dirty="0" sz="2300" spc="-45" i="1">
                <a:latin typeface="Arial"/>
                <a:cs typeface="Arial"/>
              </a:rPr>
              <a:t> </a:t>
            </a:r>
            <a:r>
              <a:rPr dirty="0" sz="2300" spc="-20" i="1">
                <a:latin typeface="Arial"/>
                <a:cs typeface="Arial"/>
              </a:rPr>
              <a:t>con</a:t>
            </a:r>
            <a:r>
              <a:rPr dirty="0" sz="2300" spc="-45" i="1">
                <a:latin typeface="Arial"/>
                <a:cs typeface="Arial"/>
              </a:rPr>
              <a:t> </a:t>
            </a:r>
            <a:r>
              <a:rPr dirty="0" sz="2300" spc="-30" i="1">
                <a:latin typeface="Arial"/>
                <a:cs typeface="Arial"/>
              </a:rPr>
              <a:t>las</a:t>
            </a:r>
            <a:r>
              <a:rPr dirty="0" sz="2300" spc="-45" i="1">
                <a:latin typeface="Arial"/>
                <a:cs typeface="Arial"/>
              </a:rPr>
              <a:t> </a:t>
            </a:r>
            <a:r>
              <a:rPr dirty="0" sz="2300" spc="15" i="1">
                <a:latin typeface="Arial"/>
                <a:cs typeface="Arial"/>
              </a:rPr>
              <a:t>autoridades</a:t>
            </a:r>
            <a:r>
              <a:rPr dirty="0" sz="2300" spc="-45" i="1">
                <a:latin typeface="Arial"/>
                <a:cs typeface="Arial"/>
              </a:rPr>
              <a:t> </a:t>
            </a:r>
            <a:r>
              <a:rPr dirty="0" sz="2300" spc="-30" i="1">
                <a:latin typeface="Arial"/>
                <a:cs typeface="Arial"/>
              </a:rPr>
              <a:t>educativas.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58404"/>
            <a:ext cx="5308600" cy="8220709"/>
            <a:chOff x="0" y="2058404"/>
            <a:chExt cx="5308600" cy="8220709"/>
          </a:xfrm>
        </p:grpSpPr>
        <p:sp>
          <p:nvSpPr>
            <p:cNvPr id="3" name="object 3"/>
            <p:cNvSpPr/>
            <p:nvPr/>
          </p:nvSpPr>
          <p:spPr>
            <a:xfrm>
              <a:off x="0" y="4802200"/>
              <a:ext cx="4938395" cy="5476875"/>
            </a:xfrm>
            <a:custGeom>
              <a:avLst/>
              <a:gdLst/>
              <a:ahLst/>
              <a:cxnLst/>
              <a:rect l="l" t="t" r="r" b="b"/>
              <a:pathLst>
                <a:path w="4938395" h="5476875">
                  <a:moveTo>
                    <a:pt x="4938365" y="5476397"/>
                  </a:moveTo>
                  <a:lnTo>
                    <a:pt x="0" y="5476397"/>
                  </a:lnTo>
                  <a:lnTo>
                    <a:pt x="0" y="0"/>
                  </a:lnTo>
                  <a:lnTo>
                    <a:pt x="4938365" y="0"/>
                  </a:lnTo>
                  <a:lnTo>
                    <a:pt x="4938365" y="5476397"/>
                  </a:lnTo>
                  <a:close/>
                </a:path>
              </a:pathLst>
            </a:custGeom>
            <a:solidFill>
              <a:srgbClr val="E694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47743" y="2077454"/>
              <a:ext cx="0" cy="2723515"/>
            </a:xfrm>
            <a:custGeom>
              <a:avLst/>
              <a:gdLst/>
              <a:ahLst/>
              <a:cxnLst/>
              <a:rect l="l" t="t" r="r" b="b"/>
              <a:pathLst>
                <a:path w="0" h="2723515">
                  <a:moveTo>
                    <a:pt x="0" y="2723269"/>
                  </a:moveTo>
                  <a:lnTo>
                    <a:pt x="0" y="0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7326" y="7098315"/>
              <a:ext cx="5215255" cy="711200"/>
            </a:xfrm>
            <a:custGeom>
              <a:avLst/>
              <a:gdLst/>
              <a:ahLst/>
              <a:cxnLst/>
              <a:rect l="l" t="t" r="r" b="b"/>
              <a:pathLst>
                <a:path w="5215255" h="711200">
                  <a:moveTo>
                    <a:pt x="381406" y="699477"/>
                  </a:moveTo>
                  <a:lnTo>
                    <a:pt x="202516" y="699477"/>
                  </a:lnTo>
                  <a:lnTo>
                    <a:pt x="0" y="138386"/>
                  </a:lnTo>
                  <a:lnTo>
                    <a:pt x="159432" y="138386"/>
                  </a:lnTo>
                  <a:lnTo>
                    <a:pt x="293649" y="586504"/>
                  </a:lnTo>
                  <a:lnTo>
                    <a:pt x="428660" y="138386"/>
                  </a:lnTo>
                  <a:lnTo>
                    <a:pt x="583923" y="138386"/>
                  </a:lnTo>
                  <a:lnTo>
                    <a:pt x="381406" y="699477"/>
                  </a:lnTo>
                  <a:close/>
                </a:path>
                <a:path w="5215255" h="711200">
                  <a:moveTo>
                    <a:pt x="788834" y="699477"/>
                  </a:moveTo>
                  <a:lnTo>
                    <a:pt x="642506" y="699477"/>
                  </a:lnTo>
                  <a:lnTo>
                    <a:pt x="642506" y="138386"/>
                  </a:lnTo>
                  <a:lnTo>
                    <a:pt x="788834" y="138386"/>
                  </a:lnTo>
                  <a:lnTo>
                    <a:pt x="788834" y="699477"/>
                  </a:lnTo>
                  <a:close/>
                </a:path>
                <a:path w="5215255" h="711200">
                  <a:moveTo>
                    <a:pt x="1434519" y="699477"/>
                  </a:moveTo>
                  <a:lnTo>
                    <a:pt x="1243320" y="699477"/>
                  </a:lnTo>
                  <a:lnTo>
                    <a:pt x="1039214" y="328593"/>
                  </a:lnTo>
                  <a:lnTo>
                    <a:pt x="1041063" y="349366"/>
                  </a:lnTo>
                  <a:lnTo>
                    <a:pt x="1043347" y="388678"/>
                  </a:lnTo>
                  <a:lnTo>
                    <a:pt x="1044079" y="440424"/>
                  </a:lnTo>
                  <a:lnTo>
                    <a:pt x="1044178" y="699477"/>
                  </a:lnTo>
                  <a:lnTo>
                    <a:pt x="897850" y="699477"/>
                  </a:lnTo>
                  <a:lnTo>
                    <a:pt x="897850" y="138386"/>
                  </a:lnTo>
                  <a:lnTo>
                    <a:pt x="1079916" y="138386"/>
                  </a:lnTo>
                  <a:lnTo>
                    <a:pt x="1292956" y="525352"/>
                  </a:lnTo>
                  <a:lnTo>
                    <a:pt x="1291517" y="504021"/>
                  </a:lnTo>
                  <a:lnTo>
                    <a:pt x="1289531" y="462624"/>
                  </a:lnTo>
                  <a:lnTo>
                    <a:pt x="1288638" y="423573"/>
                  </a:lnTo>
                  <a:lnTo>
                    <a:pt x="1288191" y="378230"/>
                  </a:lnTo>
                  <a:lnTo>
                    <a:pt x="1288191" y="138386"/>
                  </a:lnTo>
                  <a:lnTo>
                    <a:pt x="1434519" y="138386"/>
                  </a:lnTo>
                  <a:lnTo>
                    <a:pt x="1434519" y="699477"/>
                  </a:lnTo>
                  <a:close/>
                </a:path>
                <a:path w="5215255" h="711200">
                  <a:moveTo>
                    <a:pt x="1799653" y="126870"/>
                  </a:moveTo>
                  <a:lnTo>
                    <a:pt x="1838208" y="128508"/>
                  </a:lnTo>
                  <a:lnTo>
                    <a:pt x="1905416" y="141612"/>
                  </a:lnTo>
                  <a:lnTo>
                    <a:pt x="1959631" y="167225"/>
                  </a:lnTo>
                  <a:lnTo>
                    <a:pt x="2001524" y="202367"/>
                  </a:lnTo>
                  <a:lnTo>
                    <a:pt x="2031244" y="246197"/>
                  </a:lnTo>
                  <a:lnTo>
                    <a:pt x="2049014" y="296032"/>
                  </a:lnTo>
                  <a:lnTo>
                    <a:pt x="2054189" y="331174"/>
                  </a:lnTo>
                  <a:lnTo>
                    <a:pt x="1907860" y="331174"/>
                  </a:lnTo>
                  <a:lnTo>
                    <a:pt x="1906073" y="323034"/>
                  </a:lnTo>
                  <a:lnTo>
                    <a:pt x="1892622" y="284206"/>
                  </a:lnTo>
                  <a:lnTo>
                    <a:pt x="1870137" y="256471"/>
                  </a:lnTo>
                  <a:lnTo>
                    <a:pt x="1838617" y="239831"/>
                  </a:lnTo>
                  <a:lnTo>
                    <a:pt x="1798064" y="234284"/>
                  </a:lnTo>
                  <a:lnTo>
                    <a:pt x="1773085" y="237063"/>
                  </a:lnTo>
                  <a:lnTo>
                    <a:pt x="1729305" y="259301"/>
                  </a:lnTo>
                  <a:lnTo>
                    <a:pt x="1695044" y="303812"/>
                  </a:lnTo>
                  <a:lnTo>
                    <a:pt x="1677373" y="371417"/>
                  </a:lnTo>
                  <a:lnTo>
                    <a:pt x="1675164" y="413968"/>
                  </a:lnTo>
                  <a:lnTo>
                    <a:pt x="1676256" y="447572"/>
                  </a:lnTo>
                  <a:lnTo>
                    <a:pt x="1684992" y="503760"/>
                  </a:lnTo>
                  <a:lnTo>
                    <a:pt x="1702030" y="545542"/>
                  </a:lnTo>
                  <a:lnTo>
                    <a:pt x="1738104" y="585710"/>
                  </a:lnTo>
                  <a:lnTo>
                    <a:pt x="1782851" y="602463"/>
                  </a:lnTo>
                  <a:lnTo>
                    <a:pt x="1798859" y="603579"/>
                  </a:lnTo>
                  <a:lnTo>
                    <a:pt x="1819383" y="602003"/>
                  </a:lnTo>
                  <a:lnTo>
                    <a:pt x="1868747" y="578364"/>
                  </a:lnTo>
                  <a:lnTo>
                    <a:pt x="1898901" y="528591"/>
                  </a:lnTo>
                  <a:lnTo>
                    <a:pt x="1906073" y="498548"/>
                  </a:lnTo>
                  <a:lnTo>
                    <a:pt x="2052600" y="498548"/>
                  </a:lnTo>
                  <a:lnTo>
                    <a:pt x="2046780" y="539077"/>
                  </a:lnTo>
                  <a:lnTo>
                    <a:pt x="2026231" y="595662"/>
                  </a:lnTo>
                  <a:lnTo>
                    <a:pt x="1992106" y="641179"/>
                  </a:lnTo>
                  <a:lnTo>
                    <a:pt x="1946937" y="675329"/>
                  </a:lnTo>
                  <a:lnTo>
                    <a:pt x="1891617" y="698062"/>
                  </a:lnTo>
                  <a:lnTo>
                    <a:pt x="1828380" y="709379"/>
                  </a:lnTo>
                  <a:lnTo>
                    <a:pt x="1793895" y="710794"/>
                  </a:lnTo>
                  <a:lnTo>
                    <a:pt x="1757288" y="708796"/>
                  </a:lnTo>
                  <a:lnTo>
                    <a:pt x="1688988" y="692813"/>
                  </a:lnTo>
                  <a:lnTo>
                    <a:pt x="1627985" y="660748"/>
                  </a:lnTo>
                  <a:lnTo>
                    <a:pt x="1578745" y="612601"/>
                  </a:lnTo>
                  <a:lnTo>
                    <a:pt x="1542833" y="548433"/>
                  </a:lnTo>
                  <a:lnTo>
                    <a:pt x="1531417" y="510461"/>
                  </a:lnTo>
                  <a:lnTo>
                    <a:pt x="1524567" y="468618"/>
                  </a:lnTo>
                  <a:lnTo>
                    <a:pt x="1522284" y="422902"/>
                  </a:lnTo>
                  <a:lnTo>
                    <a:pt x="1524642" y="376132"/>
                  </a:lnTo>
                  <a:lnTo>
                    <a:pt x="1531715" y="333309"/>
                  </a:lnTo>
                  <a:lnTo>
                    <a:pt x="1543504" y="294431"/>
                  </a:lnTo>
                  <a:lnTo>
                    <a:pt x="1560008" y="259499"/>
                  </a:lnTo>
                  <a:lnTo>
                    <a:pt x="1604184" y="201722"/>
                  </a:lnTo>
                  <a:lnTo>
                    <a:pt x="1660869" y="160226"/>
                  </a:lnTo>
                  <a:lnTo>
                    <a:pt x="1727134" y="135209"/>
                  </a:lnTo>
                  <a:lnTo>
                    <a:pt x="1762611" y="128955"/>
                  </a:lnTo>
                  <a:lnTo>
                    <a:pt x="1799653" y="126870"/>
                  </a:lnTo>
                  <a:close/>
                </a:path>
                <a:path w="5215255" h="711200">
                  <a:moveTo>
                    <a:pt x="2628243" y="138386"/>
                  </a:moveTo>
                  <a:lnTo>
                    <a:pt x="2628243" y="453081"/>
                  </a:lnTo>
                  <a:lnTo>
                    <a:pt x="2628218" y="463307"/>
                  </a:lnTo>
                  <a:lnTo>
                    <a:pt x="2627151" y="508923"/>
                  </a:lnTo>
                  <a:lnTo>
                    <a:pt x="2622895" y="555122"/>
                  </a:lnTo>
                  <a:lnTo>
                    <a:pt x="2608699" y="599100"/>
                  </a:lnTo>
                  <a:lnTo>
                    <a:pt x="2583123" y="639156"/>
                  </a:lnTo>
                  <a:lnTo>
                    <a:pt x="2544010" y="672016"/>
                  </a:lnTo>
                  <a:lnTo>
                    <a:pt x="2490700" y="696611"/>
                  </a:lnTo>
                  <a:lnTo>
                    <a:pt x="2420812" y="709218"/>
                  </a:lnTo>
                  <a:lnTo>
                    <a:pt x="2379465" y="710794"/>
                  </a:lnTo>
                  <a:lnTo>
                    <a:pt x="2338428" y="709218"/>
                  </a:lnTo>
                  <a:lnTo>
                    <a:pt x="2268639" y="696611"/>
                  </a:lnTo>
                  <a:lnTo>
                    <a:pt x="2215031" y="672016"/>
                  </a:lnTo>
                  <a:lnTo>
                    <a:pt x="2175819" y="639156"/>
                  </a:lnTo>
                  <a:lnTo>
                    <a:pt x="2150231" y="599100"/>
                  </a:lnTo>
                  <a:lnTo>
                    <a:pt x="2136035" y="555122"/>
                  </a:lnTo>
                  <a:lnTo>
                    <a:pt x="2131779" y="508923"/>
                  </a:lnTo>
                  <a:lnTo>
                    <a:pt x="2130711" y="463307"/>
                  </a:lnTo>
                  <a:lnTo>
                    <a:pt x="2130686" y="453081"/>
                  </a:lnTo>
                  <a:lnTo>
                    <a:pt x="2130686" y="138386"/>
                  </a:lnTo>
                  <a:lnTo>
                    <a:pt x="2277015" y="138386"/>
                  </a:lnTo>
                  <a:lnTo>
                    <a:pt x="2277015" y="479885"/>
                  </a:lnTo>
                  <a:lnTo>
                    <a:pt x="2277015" y="487430"/>
                  </a:lnTo>
                  <a:lnTo>
                    <a:pt x="2277015" y="493651"/>
                  </a:lnTo>
                  <a:lnTo>
                    <a:pt x="2277015" y="498548"/>
                  </a:lnTo>
                  <a:lnTo>
                    <a:pt x="2277015" y="503446"/>
                  </a:lnTo>
                  <a:lnTo>
                    <a:pt x="2277280" y="508343"/>
                  </a:lnTo>
                  <a:lnTo>
                    <a:pt x="2286620" y="552764"/>
                  </a:lnTo>
                  <a:lnTo>
                    <a:pt x="2337447" y="597933"/>
                  </a:lnTo>
                  <a:lnTo>
                    <a:pt x="2379465" y="603579"/>
                  </a:lnTo>
                  <a:lnTo>
                    <a:pt x="2421482" y="597933"/>
                  </a:lnTo>
                  <a:lnTo>
                    <a:pt x="2472310" y="552764"/>
                  </a:lnTo>
                  <a:lnTo>
                    <a:pt x="2481120" y="513241"/>
                  </a:lnTo>
                  <a:lnTo>
                    <a:pt x="2481914" y="503446"/>
                  </a:lnTo>
                  <a:lnTo>
                    <a:pt x="2481914" y="498548"/>
                  </a:lnTo>
                  <a:lnTo>
                    <a:pt x="2481914" y="493651"/>
                  </a:lnTo>
                  <a:lnTo>
                    <a:pt x="2481914" y="487430"/>
                  </a:lnTo>
                  <a:lnTo>
                    <a:pt x="2481914" y="479885"/>
                  </a:lnTo>
                  <a:lnTo>
                    <a:pt x="2481914" y="138386"/>
                  </a:lnTo>
                  <a:lnTo>
                    <a:pt x="2628243" y="138386"/>
                  </a:lnTo>
                  <a:close/>
                </a:path>
                <a:path w="5215255" h="711200">
                  <a:moveTo>
                    <a:pt x="3154342" y="575783"/>
                  </a:moveTo>
                  <a:lnTo>
                    <a:pt x="3154342" y="699477"/>
                  </a:lnTo>
                  <a:lnTo>
                    <a:pt x="2724291" y="699477"/>
                  </a:lnTo>
                  <a:lnTo>
                    <a:pt x="2724291" y="138386"/>
                  </a:lnTo>
                  <a:lnTo>
                    <a:pt x="2870620" y="138386"/>
                  </a:lnTo>
                  <a:lnTo>
                    <a:pt x="2870620" y="575783"/>
                  </a:lnTo>
                  <a:lnTo>
                    <a:pt x="3154342" y="575783"/>
                  </a:lnTo>
                  <a:close/>
                </a:path>
                <a:path w="5215255" h="711200">
                  <a:moveTo>
                    <a:pt x="3550469" y="553943"/>
                  </a:moveTo>
                  <a:lnTo>
                    <a:pt x="3375550" y="553943"/>
                  </a:lnTo>
                  <a:lnTo>
                    <a:pt x="3328494" y="699477"/>
                  </a:lnTo>
                  <a:lnTo>
                    <a:pt x="3173033" y="699477"/>
                  </a:lnTo>
                  <a:lnTo>
                    <a:pt x="3375550" y="138386"/>
                  </a:lnTo>
                  <a:lnTo>
                    <a:pt x="3554439" y="138386"/>
                  </a:lnTo>
                  <a:lnTo>
                    <a:pt x="3756956" y="699477"/>
                  </a:lnTo>
                  <a:lnTo>
                    <a:pt x="3597524" y="699477"/>
                  </a:lnTo>
                  <a:lnTo>
                    <a:pt x="3550469" y="553943"/>
                  </a:lnTo>
                  <a:close/>
                </a:path>
                <a:path w="5215255" h="711200">
                  <a:moveTo>
                    <a:pt x="3463505" y="267639"/>
                  </a:moveTo>
                  <a:lnTo>
                    <a:pt x="3411487" y="439977"/>
                  </a:lnTo>
                  <a:lnTo>
                    <a:pt x="3515525" y="439977"/>
                  </a:lnTo>
                  <a:lnTo>
                    <a:pt x="3463505" y="267639"/>
                  </a:lnTo>
                  <a:close/>
                </a:path>
                <a:path w="5215255" h="711200">
                  <a:moveTo>
                    <a:pt x="4066034" y="126870"/>
                  </a:moveTo>
                  <a:lnTo>
                    <a:pt x="4104589" y="128508"/>
                  </a:lnTo>
                  <a:lnTo>
                    <a:pt x="4171797" y="141612"/>
                  </a:lnTo>
                  <a:lnTo>
                    <a:pt x="4226012" y="167225"/>
                  </a:lnTo>
                  <a:lnTo>
                    <a:pt x="4267906" y="202367"/>
                  </a:lnTo>
                  <a:lnTo>
                    <a:pt x="4297626" y="246197"/>
                  </a:lnTo>
                  <a:lnTo>
                    <a:pt x="4315395" y="296032"/>
                  </a:lnTo>
                  <a:lnTo>
                    <a:pt x="4320570" y="331174"/>
                  </a:lnTo>
                  <a:lnTo>
                    <a:pt x="4174241" y="331174"/>
                  </a:lnTo>
                  <a:lnTo>
                    <a:pt x="4172455" y="323034"/>
                  </a:lnTo>
                  <a:lnTo>
                    <a:pt x="4159003" y="284206"/>
                  </a:lnTo>
                  <a:lnTo>
                    <a:pt x="4136518" y="256471"/>
                  </a:lnTo>
                  <a:lnTo>
                    <a:pt x="4104999" y="239831"/>
                  </a:lnTo>
                  <a:lnTo>
                    <a:pt x="4064445" y="234284"/>
                  </a:lnTo>
                  <a:lnTo>
                    <a:pt x="4039466" y="237063"/>
                  </a:lnTo>
                  <a:lnTo>
                    <a:pt x="3995687" y="259301"/>
                  </a:lnTo>
                  <a:lnTo>
                    <a:pt x="3961425" y="303812"/>
                  </a:lnTo>
                  <a:lnTo>
                    <a:pt x="3943755" y="371417"/>
                  </a:lnTo>
                  <a:lnTo>
                    <a:pt x="3941546" y="413968"/>
                  </a:lnTo>
                  <a:lnTo>
                    <a:pt x="3942638" y="447572"/>
                  </a:lnTo>
                  <a:lnTo>
                    <a:pt x="3951374" y="503760"/>
                  </a:lnTo>
                  <a:lnTo>
                    <a:pt x="3968411" y="545542"/>
                  </a:lnTo>
                  <a:lnTo>
                    <a:pt x="4004485" y="585710"/>
                  </a:lnTo>
                  <a:lnTo>
                    <a:pt x="4049232" y="602463"/>
                  </a:lnTo>
                  <a:lnTo>
                    <a:pt x="4065240" y="603579"/>
                  </a:lnTo>
                  <a:lnTo>
                    <a:pt x="4085765" y="602003"/>
                  </a:lnTo>
                  <a:lnTo>
                    <a:pt x="4135128" y="578364"/>
                  </a:lnTo>
                  <a:lnTo>
                    <a:pt x="4165282" y="528591"/>
                  </a:lnTo>
                  <a:lnTo>
                    <a:pt x="4172455" y="498548"/>
                  </a:lnTo>
                  <a:lnTo>
                    <a:pt x="4318982" y="498548"/>
                  </a:lnTo>
                  <a:lnTo>
                    <a:pt x="4313162" y="539077"/>
                  </a:lnTo>
                  <a:lnTo>
                    <a:pt x="4292612" y="595662"/>
                  </a:lnTo>
                  <a:lnTo>
                    <a:pt x="4258487" y="641179"/>
                  </a:lnTo>
                  <a:lnTo>
                    <a:pt x="4213318" y="675329"/>
                  </a:lnTo>
                  <a:lnTo>
                    <a:pt x="4157998" y="698062"/>
                  </a:lnTo>
                  <a:lnTo>
                    <a:pt x="4094761" y="709379"/>
                  </a:lnTo>
                  <a:lnTo>
                    <a:pt x="4060276" y="710794"/>
                  </a:lnTo>
                  <a:lnTo>
                    <a:pt x="4023669" y="708796"/>
                  </a:lnTo>
                  <a:lnTo>
                    <a:pt x="3955369" y="692813"/>
                  </a:lnTo>
                  <a:lnTo>
                    <a:pt x="3894366" y="660748"/>
                  </a:lnTo>
                  <a:lnTo>
                    <a:pt x="3845127" y="612601"/>
                  </a:lnTo>
                  <a:lnTo>
                    <a:pt x="3809215" y="548433"/>
                  </a:lnTo>
                  <a:lnTo>
                    <a:pt x="3797798" y="510461"/>
                  </a:lnTo>
                  <a:lnTo>
                    <a:pt x="3790949" y="468618"/>
                  </a:lnTo>
                  <a:lnTo>
                    <a:pt x="3788665" y="422902"/>
                  </a:lnTo>
                  <a:lnTo>
                    <a:pt x="3791023" y="376132"/>
                  </a:lnTo>
                  <a:lnTo>
                    <a:pt x="3798096" y="333309"/>
                  </a:lnTo>
                  <a:lnTo>
                    <a:pt x="3809885" y="294431"/>
                  </a:lnTo>
                  <a:lnTo>
                    <a:pt x="3826389" y="259499"/>
                  </a:lnTo>
                  <a:lnTo>
                    <a:pt x="3870565" y="201722"/>
                  </a:lnTo>
                  <a:lnTo>
                    <a:pt x="3927250" y="160226"/>
                  </a:lnTo>
                  <a:lnTo>
                    <a:pt x="3993515" y="135209"/>
                  </a:lnTo>
                  <a:lnTo>
                    <a:pt x="4028993" y="128955"/>
                  </a:lnTo>
                  <a:lnTo>
                    <a:pt x="4066034" y="126870"/>
                  </a:lnTo>
                  <a:close/>
                </a:path>
                <a:path w="5215255" h="711200">
                  <a:moveTo>
                    <a:pt x="4553125" y="699477"/>
                  </a:moveTo>
                  <a:lnTo>
                    <a:pt x="4406797" y="699477"/>
                  </a:lnTo>
                  <a:lnTo>
                    <a:pt x="4406797" y="138386"/>
                  </a:lnTo>
                  <a:lnTo>
                    <a:pt x="4553125" y="138386"/>
                  </a:lnTo>
                  <a:lnTo>
                    <a:pt x="4553125" y="699477"/>
                  </a:lnTo>
                  <a:close/>
                </a:path>
                <a:path w="5215255" h="711200">
                  <a:moveTo>
                    <a:pt x="4962144" y="101655"/>
                  </a:moveTo>
                  <a:lnTo>
                    <a:pt x="4884115" y="101655"/>
                  </a:lnTo>
                  <a:lnTo>
                    <a:pt x="4958173" y="0"/>
                  </a:lnTo>
                  <a:lnTo>
                    <a:pt x="5088220" y="0"/>
                  </a:lnTo>
                  <a:lnTo>
                    <a:pt x="4962144" y="101655"/>
                  </a:lnTo>
                  <a:close/>
                </a:path>
                <a:path w="5215255" h="711200">
                  <a:moveTo>
                    <a:pt x="4927994" y="126870"/>
                  </a:moveTo>
                  <a:lnTo>
                    <a:pt x="4970408" y="129092"/>
                  </a:lnTo>
                  <a:lnTo>
                    <a:pt x="5009894" y="135755"/>
                  </a:lnTo>
                  <a:lnTo>
                    <a:pt x="5046451" y="146861"/>
                  </a:lnTo>
                  <a:lnTo>
                    <a:pt x="5110433" y="181967"/>
                  </a:lnTo>
                  <a:lnTo>
                    <a:pt x="5160268" y="232398"/>
                  </a:lnTo>
                  <a:lnTo>
                    <a:pt x="5195212" y="297496"/>
                  </a:lnTo>
                  <a:lnTo>
                    <a:pt x="5206256" y="334847"/>
                  </a:lnTo>
                  <a:lnTo>
                    <a:pt x="5212882" y="375326"/>
                  </a:lnTo>
                  <a:lnTo>
                    <a:pt x="5215091" y="418932"/>
                  </a:lnTo>
                  <a:lnTo>
                    <a:pt x="5212882" y="462550"/>
                  </a:lnTo>
                  <a:lnTo>
                    <a:pt x="5206256" y="503065"/>
                  </a:lnTo>
                  <a:lnTo>
                    <a:pt x="5195212" y="540479"/>
                  </a:lnTo>
                  <a:lnTo>
                    <a:pt x="5160268" y="605577"/>
                  </a:lnTo>
                  <a:lnTo>
                    <a:pt x="5110433" y="655909"/>
                  </a:lnTo>
                  <a:lnTo>
                    <a:pt x="5046451" y="690915"/>
                  </a:lnTo>
                  <a:lnTo>
                    <a:pt x="5009894" y="701959"/>
                  </a:lnTo>
                  <a:lnTo>
                    <a:pt x="4970408" y="708585"/>
                  </a:lnTo>
                  <a:lnTo>
                    <a:pt x="4927994" y="710794"/>
                  </a:lnTo>
                  <a:lnTo>
                    <a:pt x="4885902" y="708585"/>
                  </a:lnTo>
                  <a:lnTo>
                    <a:pt x="4846590" y="701959"/>
                  </a:lnTo>
                  <a:lnTo>
                    <a:pt x="4810057" y="690915"/>
                  </a:lnTo>
                  <a:lnTo>
                    <a:pt x="4745853" y="655909"/>
                  </a:lnTo>
                  <a:lnTo>
                    <a:pt x="4695819" y="605577"/>
                  </a:lnTo>
                  <a:lnTo>
                    <a:pt x="4660776" y="540479"/>
                  </a:lnTo>
                  <a:lnTo>
                    <a:pt x="4649732" y="503065"/>
                  </a:lnTo>
                  <a:lnTo>
                    <a:pt x="4643105" y="462550"/>
                  </a:lnTo>
                  <a:lnTo>
                    <a:pt x="4640896" y="418932"/>
                  </a:lnTo>
                  <a:lnTo>
                    <a:pt x="4643105" y="375326"/>
                  </a:lnTo>
                  <a:lnTo>
                    <a:pt x="4649732" y="334847"/>
                  </a:lnTo>
                  <a:lnTo>
                    <a:pt x="4660776" y="297496"/>
                  </a:lnTo>
                  <a:lnTo>
                    <a:pt x="4695819" y="232398"/>
                  </a:lnTo>
                  <a:lnTo>
                    <a:pt x="4745853" y="181967"/>
                  </a:lnTo>
                  <a:lnTo>
                    <a:pt x="4810057" y="146861"/>
                  </a:lnTo>
                  <a:lnTo>
                    <a:pt x="4846590" y="135755"/>
                  </a:lnTo>
                  <a:lnTo>
                    <a:pt x="4885902" y="129092"/>
                  </a:lnTo>
                  <a:lnTo>
                    <a:pt x="4927994" y="126870"/>
                  </a:lnTo>
                  <a:close/>
                </a:path>
                <a:path w="5215255" h="711200">
                  <a:moveTo>
                    <a:pt x="4927994" y="603579"/>
                  </a:moveTo>
                  <a:lnTo>
                    <a:pt x="4984877" y="591567"/>
                  </a:lnTo>
                  <a:lnTo>
                    <a:pt x="5028458" y="555531"/>
                  </a:lnTo>
                  <a:lnTo>
                    <a:pt x="5056155" y="497357"/>
                  </a:lnTo>
                  <a:lnTo>
                    <a:pt x="5065388" y="418932"/>
                  </a:lnTo>
                  <a:lnTo>
                    <a:pt x="5063079" y="376790"/>
                  </a:lnTo>
                  <a:lnTo>
                    <a:pt x="5044615" y="308292"/>
                  </a:lnTo>
                  <a:lnTo>
                    <a:pt x="5008330" y="261087"/>
                  </a:lnTo>
                  <a:lnTo>
                    <a:pt x="4958098" y="237262"/>
                  </a:lnTo>
                  <a:lnTo>
                    <a:pt x="4927994" y="234284"/>
                  </a:lnTo>
                  <a:lnTo>
                    <a:pt x="4897963" y="237262"/>
                  </a:lnTo>
                  <a:lnTo>
                    <a:pt x="4847731" y="261087"/>
                  </a:lnTo>
                  <a:lnTo>
                    <a:pt x="4811373" y="308292"/>
                  </a:lnTo>
                  <a:lnTo>
                    <a:pt x="4792908" y="376790"/>
                  </a:lnTo>
                  <a:lnTo>
                    <a:pt x="4790600" y="418932"/>
                  </a:lnTo>
                  <a:lnTo>
                    <a:pt x="4792908" y="460676"/>
                  </a:lnTo>
                  <a:lnTo>
                    <a:pt x="4811373" y="528976"/>
                  </a:lnTo>
                  <a:lnTo>
                    <a:pt x="4847731" y="576552"/>
                  </a:lnTo>
                  <a:lnTo>
                    <a:pt x="4897963" y="600576"/>
                  </a:lnTo>
                  <a:lnTo>
                    <a:pt x="4927994" y="603579"/>
                  </a:lnTo>
                  <a:close/>
                </a:path>
              </a:pathLst>
            </a:custGeom>
            <a:ln w="304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2979765" y="289329"/>
            <a:ext cx="868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 b="1">
                <a:latin typeface="Tahoma"/>
                <a:cs typeface="Tahoma"/>
              </a:rPr>
              <a:t>S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-70" b="1">
                <a:latin typeface="Tahoma"/>
                <a:cs typeface="Tahoma"/>
              </a:rPr>
              <a:t>R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10425" y="289329"/>
            <a:ext cx="11499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G</a:t>
            </a:r>
            <a:r>
              <a:rPr dirty="0" sz="1400" spc="515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  </a:t>
            </a:r>
            <a:r>
              <a:rPr dirty="0" sz="1400" spc="10" b="1">
                <a:latin typeface="Tahoma"/>
                <a:cs typeface="Tahoma"/>
              </a:rPr>
              <a:t>L </a:t>
            </a:r>
            <a:r>
              <a:rPr dirty="0" sz="1400" spc="100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Á  </a:t>
            </a:r>
            <a:r>
              <a:rPr dirty="0" sz="1400" spc="85" b="1">
                <a:latin typeface="Tahoma"/>
                <a:cs typeface="Tahoma"/>
              </a:rPr>
              <a:t>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95427"/>
            <a:ext cx="12184380" cy="55880"/>
          </a:xfrm>
          <a:custGeom>
            <a:avLst/>
            <a:gdLst/>
            <a:ahLst/>
            <a:cxnLst/>
            <a:rect l="l" t="t" r="r" b="b"/>
            <a:pathLst>
              <a:path w="12184380" h="55879">
                <a:moveTo>
                  <a:pt x="0" y="38100"/>
                </a:moveTo>
                <a:lnTo>
                  <a:pt x="0" y="0"/>
                </a:lnTo>
                <a:lnTo>
                  <a:pt x="12183820" y="17663"/>
                </a:lnTo>
                <a:lnTo>
                  <a:pt x="12183765" y="55763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056252" y="413091"/>
            <a:ext cx="2232025" cy="38100"/>
          </a:xfrm>
          <a:custGeom>
            <a:avLst/>
            <a:gdLst/>
            <a:ahLst/>
            <a:cxnLst/>
            <a:rect l="l" t="t" r="r" b="b"/>
            <a:pathLst>
              <a:path w="2232025" h="38100">
                <a:moveTo>
                  <a:pt x="0" y="0"/>
                </a:moveTo>
                <a:lnTo>
                  <a:pt x="2231747" y="0"/>
                </a:lnTo>
                <a:lnTo>
                  <a:pt x="2231747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8422" y="2896138"/>
            <a:ext cx="5276849" cy="395287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656764" y="5579954"/>
            <a:ext cx="5238749" cy="393382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5380267" y="7236702"/>
            <a:ext cx="537210" cy="561340"/>
          </a:xfrm>
          <a:custGeom>
            <a:avLst/>
            <a:gdLst/>
            <a:ahLst/>
            <a:cxnLst/>
            <a:rect l="l" t="t" r="r" b="b"/>
            <a:pathLst>
              <a:path w="537210" h="561340">
                <a:moveTo>
                  <a:pt x="536669" y="561090"/>
                </a:moveTo>
                <a:lnTo>
                  <a:pt x="345469" y="561090"/>
                </a:lnTo>
                <a:lnTo>
                  <a:pt x="141364" y="190207"/>
                </a:lnTo>
                <a:lnTo>
                  <a:pt x="143213" y="210979"/>
                </a:lnTo>
                <a:lnTo>
                  <a:pt x="145496" y="250292"/>
                </a:lnTo>
                <a:lnTo>
                  <a:pt x="146228" y="302038"/>
                </a:lnTo>
                <a:lnTo>
                  <a:pt x="146328" y="561090"/>
                </a:lnTo>
                <a:lnTo>
                  <a:pt x="0" y="561090"/>
                </a:lnTo>
                <a:lnTo>
                  <a:pt x="0" y="0"/>
                </a:lnTo>
                <a:lnTo>
                  <a:pt x="182066" y="0"/>
                </a:lnTo>
                <a:lnTo>
                  <a:pt x="395106" y="386966"/>
                </a:lnTo>
                <a:lnTo>
                  <a:pt x="393666" y="365634"/>
                </a:lnTo>
                <a:lnTo>
                  <a:pt x="391681" y="324238"/>
                </a:lnTo>
                <a:lnTo>
                  <a:pt x="390787" y="285186"/>
                </a:lnTo>
                <a:lnTo>
                  <a:pt x="390341" y="239843"/>
                </a:lnTo>
                <a:lnTo>
                  <a:pt x="390341" y="0"/>
                </a:lnTo>
                <a:lnTo>
                  <a:pt x="536669" y="0"/>
                </a:lnTo>
                <a:lnTo>
                  <a:pt x="536669" y="561090"/>
                </a:lnTo>
                <a:close/>
              </a:path>
            </a:pathLst>
          </a:custGeom>
          <a:ln w="304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8617" y="6971848"/>
            <a:ext cx="5935345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400" spc="555" b="1">
                <a:latin typeface="Trebuchet MS"/>
                <a:cs typeface="Trebuchet MS"/>
              </a:rPr>
              <a:t>VINCULACIÓN</a:t>
            </a:r>
            <a:endParaRPr sz="6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6440" y="8034811"/>
            <a:ext cx="4779645" cy="584200"/>
          </a:xfrm>
          <a:custGeom>
            <a:avLst/>
            <a:gdLst/>
            <a:ahLst/>
            <a:cxnLst/>
            <a:rect l="l" t="t" r="r" b="b"/>
            <a:pathLst>
              <a:path w="4779645" h="584200">
                <a:moveTo>
                  <a:pt x="430050" y="458839"/>
                </a:moveTo>
                <a:lnTo>
                  <a:pt x="430050" y="572606"/>
                </a:lnTo>
                <a:lnTo>
                  <a:pt x="0" y="572606"/>
                </a:lnTo>
                <a:lnTo>
                  <a:pt x="0" y="11515"/>
                </a:lnTo>
                <a:lnTo>
                  <a:pt x="421910" y="11515"/>
                </a:lnTo>
                <a:lnTo>
                  <a:pt x="421910" y="125282"/>
                </a:lnTo>
                <a:lnTo>
                  <a:pt x="146328" y="125282"/>
                </a:lnTo>
                <a:lnTo>
                  <a:pt x="146328" y="234284"/>
                </a:lnTo>
                <a:lnTo>
                  <a:pt x="405828" y="234284"/>
                </a:lnTo>
                <a:lnTo>
                  <a:pt x="405828" y="348249"/>
                </a:lnTo>
                <a:lnTo>
                  <a:pt x="146328" y="348249"/>
                </a:lnTo>
                <a:lnTo>
                  <a:pt x="146328" y="458839"/>
                </a:lnTo>
                <a:lnTo>
                  <a:pt x="430050" y="458839"/>
                </a:lnTo>
                <a:close/>
              </a:path>
              <a:path w="4779645" h="584200">
                <a:moveTo>
                  <a:pt x="803355" y="14692"/>
                </a:moveTo>
                <a:lnTo>
                  <a:pt x="865698" y="27746"/>
                </a:lnTo>
                <a:lnTo>
                  <a:pt x="922483" y="52217"/>
                </a:lnTo>
                <a:lnTo>
                  <a:pt x="971126" y="89047"/>
                </a:lnTo>
                <a:lnTo>
                  <a:pt x="1008651" y="139577"/>
                </a:lnTo>
                <a:lnTo>
                  <a:pt x="1032775" y="204552"/>
                </a:lnTo>
                <a:lnTo>
                  <a:pt x="1038806" y="242734"/>
                </a:lnTo>
                <a:lnTo>
                  <a:pt x="1040816" y="284714"/>
                </a:lnTo>
                <a:lnTo>
                  <a:pt x="1038806" y="326905"/>
                </a:lnTo>
                <a:lnTo>
                  <a:pt x="1032775" y="365721"/>
                </a:lnTo>
                <a:lnTo>
                  <a:pt x="1008651" y="433227"/>
                </a:lnTo>
                <a:lnTo>
                  <a:pt x="971126" y="487182"/>
                </a:lnTo>
                <a:lnTo>
                  <a:pt x="922483" y="527933"/>
                </a:lnTo>
                <a:lnTo>
                  <a:pt x="865698" y="555382"/>
                </a:lnTo>
                <a:lnTo>
                  <a:pt x="803355" y="569429"/>
                </a:lnTo>
                <a:lnTo>
                  <a:pt x="760916" y="572383"/>
                </a:lnTo>
                <a:lnTo>
                  <a:pt x="731878" y="572606"/>
                </a:lnTo>
                <a:lnTo>
                  <a:pt x="519633" y="572606"/>
                </a:lnTo>
                <a:lnTo>
                  <a:pt x="519633" y="11515"/>
                </a:lnTo>
                <a:lnTo>
                  <a:pt x="731878" y="11515"/>
                </a:lnTo>
                <a:lnTo>
                  <a:pt x="775807" y="12235"/>
                </a:lnTo>
                <a:lnTo>
                  <a:pt x="803355" y="14692"/>
                </a:lnTo>
                <a:close/>
              </a:path>
              <a:path w="4779645" h="584200">
                <a:moveTo>
                  <a:pt x="764440" y="457052"/>
                </a:moveTo>
                <a:lnTo>
                  <a:pt x="814374" y="442211"/>
                </a:lnTo>
                <a:lnTo>
                  <a:pt x="853786" y="407217"/>
                </a:lnTo>
                <a:lnTo>
                  <a:pt x="879398" y="354553"/>
                </a:lnTo>
                <a:lnTo>
                  <a:pt x="887936" y="287097"/>
                </a:lnTo>
                <a:lnTo>
                  <a:pt x="885801" y="251843"/>
                </a:lnTo>
                <a:lnTo>
                  <a:pt x="868726" y="194364"/>
                </a:lnTo>
                <a:lnTo>
                  <a:pt x="835395" y="154195"/>
                </a:lnTo>
                <a:lnTo>
                  <a:pt x="790722" y="131561"/>
                </a:lnTo>
                <a:lnTo>
                  <a:pt x="751137" y="125679"/>
                </a:lnTo>
                <a:lnTo>
                  <a:pt x="739026" y="125282"/>
                </a:lnTo>
                <a:lnTo>
                  <a:pt x="733057" y="125282"/>
                </a:lnTo>
                <a:lnTo>
                  <a:pt x="726468" y="125282"/>
                </a:lnTo>
                <a:lnTo>
                  <a:pt x="719258" y="125282"/>
                </a:lnTo>
                <a:lnTo>
                  <a:pt x="711428" y="125282"/>
                </a:lnTo>
                <a:lnTo>
                  <a:pt x="665961" y="125282"/>
                </a:lnTo>
                <a:lnTo>
                  <a:pt x="665961" y="458839"/>
                </a:lnTo>
                <a:lnTo>
                  <a:pt x="711428" y="458839"/>
                </a:lnTo>
                <a:lnTo>
                  <a:pt x="719258" y="458814"/>
                </a:lnTo>
                <a:lnTo>
                  <a:pt x="757640" y="457437"/>
                </a:lnTo>
                <a:lnTo>
                  <a:pt x="764440" y="457052"/>
                </a:lnTo>
                <a:close/>
              </a:path>
              <a:path w="4779645" h="584200">
                <a:moveTo>
                  <a:pt x="1616545" y="11515"/>
                </a:moveTo>
                <a:lnTo>
                  <a:pt x="1616545" y="326211"/>
                </a:lnTo>
                <a:lnTo>
                  <a:pt x="1616520" y="336436"/>
                </a:lnTo>
                <a:lnTo>
                  <a:pt x="1615453" y="382052"/>
                </a:lnTo>
                <a:lnTo>
                  <a:pt x="1611197" y="428251"/>
                </a:lnTo>
                <a:lnTo>
                  <a:pt x="1597001" y="472229"/>
                </a:lnTo>
                <a:lnTo>
                  <a:pt x="1571425" y="512285"/>
                </a:lnTo>
                <a:lnTo>
                  <a:pt x="1532312" y="545145"/>
                </a:lnTo>
                <a:lnTo>
                  <a:pt x="1479002" y="569740"/>
                </a:lnTo>
                <a:lnTo>
                  <a:pt x="1409114" y="582347"/>
                </a:lnTo>
                <a:lnTo>
                  <a:pt x="1367767" y="583923"/>
                </a:lnTo>
                <a:lnTo>
                  <a:pt x="1326730" y="582347"/>
                </a:lnTo>
                <a:lnTo>
                  <a:pt x="1256941" y="569740"/>
                </a:lnTo>
                <a:lnTo>
                  <a:pt x="1203334" y="545145"/>
                </a:lnTo>
                <a:lnTo>
                  <a:pt x="1164121" y="512285"/>
                </a:lnTo>
                <a:lnTo>
                  <a:pt x="1138533" y="472229"/>
                </a:lnTo>
                <a:lnTo>
                  <a:pt x="1124337" y="428251"/>
                </a:lnTo>
                <a:lnTo>
                  <a:pt x="1120081" y="382052"/>
                </a:lnTo>
                <a:lnTo>
                  <a:pt x="1119014" y="336436"/>
                </a:lnTo>
                <a:lnTo>
                  <a:pt x="1118989" y="326211"/>
                </a:lnTo>
                <a:lnTo>
                  <a:pt x="1118989" y="11515"/>
                </a:lnTo>
                <a:lnTo>
                  <a:pt x="1265317" y="11515"/>
                </a:lnTo>
                <a:lnTo>
                  <a:pt x="1265317" y="353014"/>
                </a:lnTo>
                <a:lnTo>
                  <a:pt x="1265317" y="360559"/>
                </a:lnTo>
                <a:lnTo>
                  <a:pt x="1265317" y="366780"/>
                </a:lnTo>
                <a:lnTo>
                  <a:pt x="1265317" y="371678"/>
                </a:lnTo>
                <a:lnTo>
                  <a:pt x="1265317" y="376575"/>
                </a:lnTo>
                <a:lnTo>
                  <a:pt x="1265582" y="381472"/>
                </a:lnTo>
                <a:lnTo>
                  <a:pt x="1274922" y="425893"/>
                </a:lnTo>
                <a:lnTo>
                  <a:pt x="1325750" y="471062"/>
                </a:lnTo>
                <a:lnTo>
                  <a:pt x="1367767" y="476708"/>
                </a:lnTo>
                <a:lnTo>
                  <a:pt x="1409784" y="471062"/>
                </a:lnTo>
                <a:lnTo>
                  <a:pt x="1460612" y="425893"/>
                </a:lnTo>
                <a:lnTo>
                  <a:pt x="1469422" y="386370"/>
                </a:lnTo>
                <a:lnTo>
                  <a:pt x="1470217" y="376575"/>
                </a:lnTo>
                <a:lnTo>
                  <a:pt x="1470217" y="371678"/>
                </a:lnTo>
                <a:lnTo>
                  <a:pt x="1470217" y="366780"/>
                </a:lnTo>
                <a:lnTo>
                  <a:pt x="1470217" y="360559"/>
                </a:lnTo>
                <a:lnTo>
                  <a:pt x="1470217" y="353014"/>
                </a:lnTo>
                <a:lnTo>
                  <a:pt x="1470217" y="11515"/>
                </a:lnTo>
                <a:lnTo>
                  <a:pt x="1616545" y="11515"/>
                </a:lnTo>
                <a:close/>
              </a:path>
              <a:path w="4779645" h="584200">
                <a:moveTo>
                  <a:pt x="1968718" y="0"/>
                </a:moveTo>
                <a:lnTo>
                  <a:pt x="2007273" y="1638"/>
                </a:lnTo>
                <a:lnTo>
                  <a:pt x="2074481" y="14742"/>
                </a:lnTo>
                <a:lnTo>
                  <a:pt x="2128696" y="40354"/>
                </a:lnTo>
                <a:lnTo>
                  <a:pt x="2170589" y="75497"/>
                </a:lnTo>
                <a:lnTo>
                  <a:pt x="2200309" y="119326"/>
                </a:lnTo>
                <a:lnTo>
                  <a:pt x="2218079" y="169161"/>
                </a:lnTo>
                <a:lnTo>
                  <a:pt x="2223254" y="204303"/>
                </a:lnTo>
                <a:lnTo>
                  <a:pt x="2076925" y="204303"/>
                </a:lnTo>
                <a:lnTo>
                  <a:pt x="2075138" y="196163"/>
                </a:lnTo>
                <a:lnTo>
                  <a:pt x="2061687" y="157335"/>
                </a:lnTo>
                <a:lnTo>
                  <a:pt x="2039202" y="129600"/>
                </a:lnTo>
                <a:lnTo>
                  <a:pt x="2007682" y="112960"/>
                </a:lnTo>
                <a:lnTo>
                  <a:pt x="1967129" y="107413"/>
                </a:lnTo>
                <a:lnTo>
                  <a:pt x="1942150" y="110193"/>
                </a:lnTo>
                <a:lnTo>
                  <a:pt x="1898370" y="132430"/>
                </a:lnTo>
                <a:lnTo>
                  <a:pt x="1864109" y="176941"/>
                </a:lnTo>
                <a:lnTo>
                  <a:pt x="1846438" y="244546"/>
                </a:lnTo>
                <a:lnTo>
                  <a:pt x="1844229" y="287097"/>
                </a:lnTo>
                <a:lnTo>
                  <a:pt x="1845321" y="320701"/>
                </a:lnTo>
                <a:lnTo>
                  <a:pt x="1854057" y="376889"/>
                </a:lnTo>
                <a:lnTo>
                  <a:pt x="1871095" y="418671"/>
                </a:lnTo>
                <a:lnTo>
                  <a:pt x="1907168" y="458839"/>
                </a:lnTo>
                <a:lnTo>
                  <a:pt x="1951916" y="475592"/>
                </a:lnTo>
                <a:lnTo>
                  <a:pt x="1967923" y="476708"/>
                </a:lnTo>
                <a:lnTo>
                  <a:pt x="1988448" y="475132"/>
                </a:lnTo>
                <a:lnTo>
                  <a:pt x="2037812" y="451493"/>
                </a:lnTo>
                <a:lnTo>
                  <a:pt x="2067966" y="401720"/>
                </a:lnTo>
                <a:lnTo>
                  <a:pt x="2075138" y="371678"/>
                </a:lnTo>
                <a:lnTo>
                  <a:pt x="2221665" y="371678"/>
                </a:lnTo>
                <a:lnTo>
                  <a:pt x="2215845" y="412206"/>
                </a:lnTo>
                <a:lnTo>
                  <a:pt x="2195296" y="468791"/>
                </a:lnTo>
                <a:lnTo>
                  <a:pt x="2161171" y="514308"/>
                </a:lnTo>
                <a:lnTo>
                  <a:pt x="2116002" y="548458"/>
                </a:lnTo>
                <a:lnTo>
                  <a:pt x="2060682" y="571192"/>
                </a:lnTo>
                <a:lnTo>
                  <a:pt x="1997445" y="582509"/>
                </a:lnTo>
                <a:lnTo>
                  <a:pt x="1962960" y="583923"/>
                </a:lnTo>
                <a:lnTo>
                  <a:pt x="1926353" y="581925"/>
                </a:lnTo>
                <a:lnTo>
                  <a:pt x="1858053" y="565942"/>
                </a:lnTo>
                <a:lnTo>
                  <a:pt x="1797050" y="533877"/>
                </a:lnTo>
                <a:lnTo>
                  <a:pt x="1747810" y="485730"/>
                </a:lnTo>
                <a:lnTo>
                  <a:pt x="1711898" y="421562"/>
                </a:lnTo>
                <a:lnTo>
                  <a:pt x="1700482" y="383590"/>
                </a:lnTo>
                <a:lnTo>
                  <a:pt x="1693632" y="341747"/>
                </a:lnTo>
                <a:lnTo>
                  <a:pt x="1691349" y="296032"/>
                </a:lnTo>
                <a:lnTo>
                  <a:pt x="1693707" y="249262"/>
                </a:lnTo>
                <a:lnTo>
                  <a:pt x="1700780" y="206438"/>
                </a:lnTo>
                <a:lnTo>
                  <a:pt x="1712569" y="167560"/>
                </a:lnTo>
                <a:lnTo>
                  <a:pt x="1729073" y="132628"/>
                </a:lnTo>
                <a:lnTo>
                  <a:pt x="1773249" y="74851"/>
                </a:lnTo>
                <a:lnTo>
                  <a:pt x="1829934" y="33355"/>
                </a:lnTo>
                <a:lnTo>
                  <a:pt x="1896199" y="8338"/>
                </a:lnTo>
                <a:lnTo>
                  <a:pt x="1931676" y="2084"/>
                </a:lnTo>
                <a:lnTo>
                  <a:pt x="1968718" y="0"/>
                </a:lnTo>
                <a:close/>
              </a:path>
              <a:path w="4779645" h="584200">
                <a:moveTo>
                  <a:pt x="2624970" y="427072"/>
                </a:moveTo>
                <a:lnTo>
                  <a:pt x="2450051" y="427072"/>
                </a:lnTo>
                <a:lnTo>
                  <a:pt x="2402995" y="572606"/>
                </a:lnTo>
                <a:lnTo>
                  <a:pt x="2247534" y="572606"/>
                </a:lnTo>
                <a:lnTo>
                  <a:pt x="2450051" y="11515"/>
                </a:lnTo>
                <a:lnTo>
                  <a:pt x="2628941" y="11515"/>
                </a:lnTo>
                <a:lnTo>
                  <a:pt x="2831458" y="572606"/>
                </a:lnTo>
                <a:lnTo>
                  <a:pt x="2672025" y="572606"/>
                </a:lnTo>
                <a:lnTo>
                  <a:pt x="2624970" y="427072"/>
                </a:lnTo>
                <a:close/>
              </a:path>
              <a:path w="4779645" h="584200">
                <a:moveTo>
                  <a:pt x="2538007" y="140769"/>
                </a:moveTo>
                <a:lnTo>
                  <a:pt x="2485988" y="313107"/>
                </a:lnTo>
                <a:lnTo>
                  <a:pt x="2590026" y="313107"/>
                </a:lnTo>
                <a:lnTo>
                  <a:pt x="2538007" y="140769"/>
                </a:lnTo>
                <a:close/>
              </a:path>
              <a:path w="4779645" h="584200">
                <a:moveTo>
                  <a:pt x="3341464" y="125282"/>
                </a:moveTo>
                <a:lnTo>
                  <a:pt x="3159199" y="125282"/>
                </a:lnTo>
                <a:lnTo>
                  <a:pt x="3159199" y="572606"/>
                </a:lnTo>
                <a:lnTo>
                  <a:pt x="3012870" y="572606"/>
                </a:lnTo>
                <a:lnTo>
                  <a:pt x="3012870" y="125282"/>
                </a:lnTo>
                <a:lnTo>
                  <a:pt x="2830605" y="125282"/>
                </a:lnTo>
                <a:lnTo>
                  <a:pt x="2830605" y="11515"/>
                </a:lnTo>
                <a:lnTo>
                  <a:pt x="3341464" y="11515"/>
                </a:lnTo>
                <a:lnTo>
                  <a:pt x="3341464" y="125282"/>
                </a:lnTo>
                <a:close/>
              </a:path>
              <a:path w="4779645" h="584200">
                <a:moveTo>
                  <a:pt x="3544680" y="572606"/>
                </a:moveTo>
                <a:lnTo>
                  <a:pt x="3398352" y="572606"/>
                </a:lnTo>
                <a:lnTo>
                  <a:pt x="3398352" y="11515"/>
                </a:lnTo>
                <a:lnTo>
                  <a:pt x="3544680" y="11515"/>
                </a:lnTo>
                <a:lnTo>
                  <a:pt x="3544680" y="572606"/>
                </a:lnTo>
                <a:close/>
              </a:path>
              <a:path w="4779645" h="584200">
                <a:moveTo>
                  <a:pt x="3995989" y="572606"/>
                </a:moveTo>
                <a:lnTo>
                  <a:pt x="3817099" y="572606"/>
                </a:lnTo>
                <a:lnTo>
                  <a:pt x="3614582" y="11515"/>
                </a:lnTo>
                <a:lnTo>
                  <a:pt x="3774014" y="11515"/>
                </a:lnTo>
                <a:lnTo>
                  <a:pt x="3908232" y="459633"/>
                </a:lnTo>
                <a:lnTo>
                  <a:pt x="4043243" y="11515"/>
                </a:lnTo>
                <a:lnTo>
                  <a:pt x="4198506" y="11515"/>
                </a:lnTo>
                <a:lnTo>
                  <a:pt x="3995989" y="572606"/>
                </a:lnTo>
                <a:close/>
              </a:path>
              <a:path w="4779645" h="584200">
                <a:moveTo>
                  <a:pt x="4572578" y="427072"/>
                </a:moveTo>
                <a:lnTo>
                  <a:pt x="4397659" y="427072"/>
                </a:lnTo>
                <a:lnTo>
                  <a:pt x="4350603" y="572606"/>
                </a:lnTo>
                <a:lnTo>
                  <a:pt x="4195142" y="572606"/>
                </a:lnTo>
                <a:lnTo>
                  <a:pt x="4397659" y="11515"/>
                </a:lnTo>
                <a:lnTo>
                  <a:pt x="4576549" y="11515"/>
                </a:lnTo>
                <a:lnTo>
                  <a:pt x="4779065" y="572606"/>
                </a:lnTo>
                <a:lnTo>
                  <a:pt x="4619633" y="572606"/>
                </a:lnTo>
                <a:lnTo>
                  <a:pt x="4572578" y="427072"/>
                </a:lnTo>
                <a:close/>
              </a:path>
              <a:path w="4779645" h="584200">
                <a:moveTo>
                  <a:pt x="4485615" y="140769"/>
                </a:moveTo>
                <a:lnTo>
                  <a:pt x="4433596" y="313107"/>
                </a:lnTo>
                <a:lnTo>
                  <a:pt x="4537634" y="313107"/>
                </a:lnTo>
                <a:lnTo>
                  <a:pt x="4485615" y="140769"/>
                </a:lnTo>
                <a:close/>
              </a:path>
            </a:pathLst>
          </a:custGeom>
          <a:ln w="304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8617" y="7781473"/>
            <a:ext cx="4857750" cy="10013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400" spc="465" b="1">
                <a:latin typeface="Trebuchet MS"/>
                <a:cs typeface="Trebuchet MS"/>
              </a:rPr>
              <a:t>EDUCATIVA</a:t>
            </a:r>
            <a:endParaRPr sz="6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-12700" y="8927183"/>
            <a:ext cx="50361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229" b="1">
                <a:latin typeface="Trebuchet MS"/>
                <a:cs typeface="Trebuchet MS"/>
              </a:rPr>
              <a:t>D</a:t>
            </a:r>
            <a:r>
              <a:rPr dirty="0" sz="2400" spc="135" b="1">
                <a:latin typeface="Trebuchet MS"/>
                <a:cs typeface="Trebuchet MS"/>
              </a:rPr>
              <a:t>E</a:t>
            </a:r>
            <a:r>
              <a:rPr dirty="0" sz="2400" spc="250" b="1">
                <a:latin typeface="Trebuchet MS"/>
                <a:cs typeface="Trebuchet MS"/>
              </a:rPr>
              <a:t>S</a:t>
            </a:r>
            <a:r>
              <a:rPr dirty="0" sz="2400" spc="229" b="1">
                <a:latin typeface="Trebuchet MS"/>
                <a:cs typeface="Trebuchet MS"/>
              </a:rPr>
              <a:t>D</a:t>
            </a:r>
            <a:r>
              <a:rPr dirty="0" sz="2400" spc="135" b="1">
                <a:latin typeface="Trebuchet MS"/>
                <a:cs typeface="Trebuchet MS"/>
              </a:rPr>
              <a:t>E</a:t>
            </a:r>
            <a:r>
              <a:rPr dirty="0" sz="2400" spc="-280" b="1">
                <a:latin typeface="Trebuchet MS"/>
                <a:cs typeface="Trebuchet MS"/>
              </a:rPr>
              <a:t> </a:t>
            </a:r>
            <a:r>
              <a:rPr dirty="0" sz="2400" spc="135" b="1">
                <a:latin typeface="Trebuchet MS"/>
                <a:cs typeface="Trebuchet MS"/>
              </a:rPr>
              <a:t>E</a:t>
            </a:r>
            <a:r>
              <a:rPr dirty="0" sz="2400" spc="145" b="1">
                <a:latin typeface="Trebuchet MS"/>
                <a:cs typeface="Trebuchet MS"/>
              </a:rPr>
              <a:t>L</a:t>
            </a:r>
            <a:r>
              <a:rPr dirty="0" sz="2400" spc="-280" b="1">
                <a:latin typeface="Trebuchet MS"/>
                <a:cs typeface="Trebuchet MS"/>
              </a:rPr>
              <a:t> </a:t>
            </a:r>
            <a:r>
              <a:rPr dirty="0" sz="2400" spc="130" b="1">
                <a:latin typeface="Trebuchet MS"/>
                <a:cs typeface="Trebuchet MS"/>
              </a:rPr>
              <a:t>1</a:t>
            </a:r>
            <a:r>
              <a:rPr dirty="0" sz="2400" spc="-280" b="1">
                <a:latin typeface="Trebuchet MS"/>
                <a:cs typeface="Trebuchet MS"/>
              </a:rPr>
              <a:t> </a:t>
            </a:r>
            <a:r>
              <a:rPr dirty="0" sz="2400" spc="229" b="1">
                <a:latin typeface="Trebuchet MS"/>
                <a:cs typeface="Trebuchet MS"/>
              </a:rPr>
              <a:t>D</a:t>
            </a:r>
            <a:r>
              <a:rPr dirty="0" sz="2400" spc="135" b="1">
                <a:latin typeface="Trebuchet MS"/>
                <a:cs typeface="Trebuchet MS"/>
              </a:rPr>
              <a:t>E</a:t>
            </a:r>
            <a:r>
              <a:rPr dirty="0" sz="2400" spc="-280" b="1">
                <a:latin typeface="Trebuchet MS"/>
                <a:cs typeface="Trebuchet MS"/>
              </a:rPr>
              <a:t> </a:t>
            </a:r>
            <a:r>
              <a:rPr dirty="0" sz="2400" spc="170" b="1">
                <a:latin typeface="Trebuchet MS"/>
                <a:cs typeface="Trebuchet MS"/>
              </a:rPr>
              <a:t>O</a:t>
            </a:r>
            <a:r>
              <a:rPr dirty="0" sz="2400" spc="270" b="1">
                <a:latin typeface="Trebuchet MS"/>
                <a:cs typeface="Trebuchet MS"/>
              </a:rPr>
              <a:t>C</a:t>
            </a:r>
            <a:r>
              <a:rPr dirty="0" sz="2400" spc="35" b="1">
                <a:latin typeface="Trebuchet MS"/>
                <a:cs typeface="Trebuchet MS"/>
              </a:rPr>
              <a:t>T</a:t>
            </a:r>
            <a:r>
              <a:rPr dirty="0" sz="2400" spc="75" b="1">
                <a:latin typeface="Trebuchet MS"/>
                <a:cs typeface="Trebuchet MS"/>
              </a:rPr>
              <a:t>U</a:t>
            </a:r>
            <a:r>
              <a:rPr dirty="0" sz="2400" spc="170" b="1">
                <a:latin typeface="Trebuchet MS"/>
                <a:cs typeface="Trebuchet MS"/>
              </a:rPr>
              <a:t>B</a:t>
            </a:r>
            <a:r>
              <a:rPr dirty="0" sz="2400" spc="130" b="1">
                <a:latin typeface="Trebuchet MS"/>
                <a:cs typeface="Trebuchet MS"/>
              </a:rPr>
              <a:t>R</a:t>
            </a:r>
            <a:r>
              <a:rPr dirty="0" sz="2400" spc="135" b="1">
                <a:latin typeface="Trebuchet MS"/>
                <a:cs typeface="Trebuchet MS"/>
              </a:rPr>
              <a:t>E</a:t>
            </a:r>
            <a:r>
              <a:rPr dirty="0" sz="2400" spc="-280" b="1">
                <a:latin typeface="Trebuchet MS"/>
                <a:cs typeface="Trebuchet MS"/>
              </a:rPr>
              <a:t> </a:t>
            </a:r>
            <a:r>
              <a:rPr dirty="0" sz="2400" spc="229" b="1">
                <a:latin typeface="Trebuchet MS"/>
                <a:cs typeface="Trebuchet MS"/>
              </a:rPr>
              <a:t>D</a:t>
            </a:r>
            <a:r>
              <a:rPr dirty="0" sz="2400" spc="135" b="1">
                <a:latin typeface="Trebuchet MS"/>
                <a:cs typeface="Trebuchet MS"/>
              </a:rPr>
              <a:t>E</a:t>
            </a:r>
            <a:r>
              <a:rPr dirty="0" sz="2400" spc="-280" b="1">
                <a:latin typeface="Trebuchet MS"/>
                <a:cs typeface="Trebuchet MS"/>
              </a:rPr>
              <a:t> </a:t>
            </a:r>
            <a:r>
              <a:rPr dirty="0" sz="2400" spc="130" b="1">
                <a:latin typeface="Trebuchet MS"/>
                <a:cs typeface="Trebuchet MS"/>
              </a:rPr>
              <a:t>2021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41154" y="8118758"/>
            <a:ext cx="3605529" cy="1939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16300"/>
              </a:lnSpc>
              <a:spcBef>
                <a:spcPts val="95"/>
              </a:spcBef>
            </a:pPr>
            <a:r>
              <a:rPr dirty="0" sz="3600" spc="95" b="1">
                <a:latin typeface="Trebuchet MS"/>
                <a:cs typeface="Trebuchet MS"/>
              </a:rPr>
              <a:t>200</a:t>
            </a:r>
            <a:r>
              <a:rPr dirty="0" sz="3600" spc="-245" b="1">
                <a:latin typeface="Trebuchet MS"/>
                <a:cs typeface="Trebuchet MS"/>
              </a:rPr>
              <a:t> </a:t>
            </a:r>
            <a:r>
              <a:rPr dirty="0" sz="3600" spc="25" b="1">
                <a:latin typeface="Trebuchet MS"/>
                <a:cs typeface="Trebuchet MS"/>
              </a:rPr>
              <a:t>REPORTES</a:t>
            </a:r>
            <a:r>
              <a:rPr dirty="0" sz="3600" spc="-240" b="1">
                <a:latin typeface="Trebuchet MS"/>
                <a:cs typeface="Trebuchet MS"/>
              </a:rPr>
              <a:t> </a:t>
            </a:r>
            <a:r>
              <a:rPr dirty="0" sz="3600" spc="-114" b="1">
                <a:latin typeface="Trebuchet MS"/>
                <a:cs typeface="Trebuchet MS"/>
              </a:rPr>
              <a:t>Y </a:t>
            </a:r>
            <a:r>
              <a:rPr dirty="0" sz="3600" spc="-1070" b="1">
                <a:latin typeface="Trebuchet MS"/>
                <a:cs typeface="Trebuchet MS"/>
              </a:rPr>
              <a:t> </a:t>
            </a:r>
            <a:r>
              <a:rPr dirty="0" sz="3600" spc="320" b="1">
                <a:latin typeface="Trebuchet MS"/>
                <a:cs typeface="Trebuchet MS"/>
              </a:rPr>
              <a:t>S</a:t>
            </a:r>
            <a:r>
              <a:rPr dirty="0" sz="3600" spc="-135" b="1">
                <a:latin typeface="Trebuchet MS"/>
                <a:cs typeface="Trebuchet MS"/>
              </a:rPr>
              <a:t>O</a:t>
            </a:r>
            <a:r>
              <a:rPr dirty="0" sz="3600" spc="-170" b="1">
                <a:latin typeface="Trebuchet MS"/>
                <a:cs typeface="Trebuchet MS"/>
              </a:rPr>
              <a:t>L</a:t>
            </a:r>
            <a:r>
              <a:rPr dirty="0" sz="3600" spc="530" b="1">
                <a:latin typeface="Trebuchet MS"/>
                <a:cs typeface="Trebuchet MS"/>
              </a:rPr>
              <a:t>I</a:t>
            </a:r>
            <a:r>
              <a:rPr dirty="0" sz="3600" spc="140" b="1">
                <a:latin typeface="Trebuchet MS"/>
                <a:cs typeface="Trebuchet MS"/>
              </a:rPr>
              <a:t>C</a:t>
            </a:r>
            <a:r>
              <a:rPr dirty="0" sz="3600" spc="530" b="1">
                <a:latin typeface="Trebuchet MS"/>
                <a:cs typeface="Trebuchet MS"/>
              </a:rPr>
              <a:t>I</a:t>
            </a:r>
            <a:r>
              <a:rPr dirty="0" sz="3600" spc="-90" b="1">
                <a:latin typeface="Trebuchet MS"/>
                <a:cs typeface="Trebuchet MS"/>
              </a:rPr>
              <a:t>T</a:t>
            </a:r>
            <a:r>
              <a:rPr dirty="0" sz="3600" spc="85" b="1">
                <a:latin typeface="Trebuchet MS"/>
                <a:cs typeface="Trebuchet MS"/>
              </a:rPr>
              <a:t>U</a:t>
            </a:r>
            <a:r>
              <a:rPr dirty="0" sz="3600" spc="-5" b="1">
                <a:latin typeface="Trebuchet MS"/>
                <a:cs typeface="Trebuchet MS"/>
              </a:rPr>
              <a:t>D</a:t>
            </a:r>
            <a:r>
              <a:rPr dirty="0" sz="3600" spc="-30" b="1">
                <a:latin typeface="Trebuchet MS"/>
                <a:cs typeface="Trebuchet MS"/>
              </a:rPr>
              <a:t>E</a:t>
            </a:r>
            <a:r>
              <a:rPr dirty="0" sz="3600" spc="325" b="1">
                <a:latin typeface="Trebuchet MS"/>
                <a:cs typeface="Trebuchet MS"/>
              </a:rPr>
              <a:t>S</a:t>
            </a:r>
            <a:r>
              <a:rPr dirty="0" sz="3600" spc="-220" b="1">
                <a:latin typeface="Trebuchet MS"/>
                <a:cs typeface="Trebuchet MS"/>
              </a:rPr>
              <a:t> </a:t>
            </a:r>
            <a:r>
              <a:rPr dirty="0" sz="3600" spc="-5" b="1">
                <a:latin typeface="Trebuchet MS"/>
                <a:cs typeface="Trebuchet MS"/>
              </a:rPr>
              <a:t>D</a:t>
            </a:r>
            <a:r>
              <a:rPr dirty="0" sz="3600" spc="-20" b="1">
                <a:latin typeface="Trebuchet MS"/>
                <a:cs typeface="Trebuchet MS"/>
              </a:rPr>
              <a:t>E  </a:t>
            </a:r>
            <a:r>
              <a:rPr dirty="0" sz="3600" spc="185" b="1">
                <a:latin typeface="Trebuchet MS"/>
                <a:cs typeface="Trebuchet MS"/>
              </a:rPr>
              <a:t>SERVICIOS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83197" y="7398669"/>
            <a:ext cx="468630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-125">
                <a:latin typeface="Verdana"/>
                <a:cs typeface="Verdana"/>
              </a:rPr>
              <a:t>A</a:t>
            </a:r>
            <a:r>
              <a:rPr dirty="0" sz="2400" spc="-215">
                <a:latin typeface="Verdana"/>
                <a:cs typeface="Verdana"/>
              </a:rPr>
              <a:t>y</a:t>
            </a:r>
            <a:r>
              <a:rPr dirty="0" sz="2400" spc="-50">
                <a:latin typeface="Verdana"/>
                <a:cs typeface="Verdana"/>
              </a:rPr>
              <a:t>u</a:t>
            </a:r>
            <a:r>
              <a:rPr dirty="0" sz="2400" spc="-30">
                <a:latin typeface="Verdana"/>
                <a:cs typeface="Verdana"/>
              </a:rPr>
              <a:t>d</a:t>
            </a:r>
            <a:r>
              <a:rPr dirty="0" sz="2400" spc="-105">
                <a:latin typeface="Verdana"/>
                <a:cs typeface="Verdana"/>
              </a:rPr>
              <a:t>a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-105">
                <a:latin typeface="Verdana"/>
                <a:cs typeface="Verdana"/>
              </a:rPr>
              <a:t>a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-55">
                <a:latin typeface="Verdana"/>
                <a:cs typeface="Verdana"/>
              </a:rPr>
              <a:t>i</a:t>
            </a:r>
            <a:r>
              <a:rPr dirty="0" sz="2400" spc="-50">
                <a:latin typeface="Verdana"/>
                <a:cs typeface="Verdana"/>
              </a:rPr>
              <a:t>n</a:t>
            </a:r>
            <a:r>
              <a:rPr dirty="0" sz="2400" spc="-110">
                <a:latin typeface="Verdana"/>
                <a:cs typeface="Verdana"/>
              </a:rPr>
              <a:t>s</a:t>
            </a:r>
            <a:r>
              <a:rPr dirty="0" sz="2400" spc="-105">
                <a:latin typeface="Verdana"/>
                <a:cs typeface="Verdana"/>
              </a:rPr>
              <a:t>t</a:t>
            </a:r>
            <a:r>
              <a:rPr dirty="0" sz="2400" spc="-55">
                <a:latin typeface="Verdana"/>
                <a:cs typeface="Verdana"/>
              </a:rPr>
              <a:t>i</a:t>
            </a:r>
            <a:r>
              <a:rPr dirty="0" sz="2400" spc="-105">
                <a:latin typeface="Verdana"/>
                <a:cs typeface="Verdana"/>
              </a:rPr>
              <a:t>t</a:t>
            </a:r>
            <a:r>
              <a:rPr dirty="0" sz="2400" spc="-50">
                <a:latin typeface="Verdana"/>
                <a:cs typeface="Verdana"/>
              </a:rPr>
              <a:t>u</a:t>
            </a:r>
            <a:r>
              <a:rPr dirty="0" sz="2400" spc="-110">
                <a:latin typeface="Verdana"/>
                <a:cs typeface="Verdana"/>
              </a:rPr>
              <a:t>c</a:t>
            </a:r>
            <a:r>
              <a:rPr dirty="0" sz="2400" spc="-55">
                <a:latin typeface="Verdana"/>
                <a:cs typeface="Verdana"/>
              </a:rPr>
              <a:t>i</a:t>
            </a:r>
            <a:r>
              <a:rPr dirty="0" sz="2400" spc="-10">
                <a:latin typeface="Verdana"/>
                <a:cs typeface="Verdana"/>
              </a:rPr>
              <a:t>o</a:t>
            </a:r>
            <a:r>
              <a:rPr dirty="0" sz="2400" spc="-50">
                <a:latin typeface="Verdana"/>
                <a:cs typeface="Verdana"/>
              </a:rPr>
              <a:t>n</a:t>
            </a:r>
            <a:r>
              <a:rPr dirty="0" sz="2400" spc="-85">
                <a:latin typeface="Verdana"/>
                <a:cs typeface="Verdana"/>
              </a:rPr>
              <a:t>e</a:t>
            </a:r>
            <a:r>
              <a:rPr dirty="0" sz="2400" spc="-105">
                <a:latin typeface="Verdana"/>
                <a:cs typeface="Verdana"/>
              </a:rPr>
              <a:t>s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-85">
                <a:latin typeface="Verdana"/>
                <a:cs typeface="Verdana"/>
              </a:rPr>
              <a:t>e</a:t>
            </a:r>
            <a:r>
              <a:rPr dirty="0" sz="2400" spc="-45">
                <a:latin typeface="Verdana"/>
                <a:cs typeface="Verdana"/>
              </a:rPr>
              <a:t>n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-105">
                <a:latin typeface="Verdana"/>
                <a:cs typeface="Verdana"/>
              </a:rPr>
              <a:t>m</a:t>
            </a:r>
            <a:r>
              <a:rPr dirty="0" sz="2400" spc="-110">
                <a:latin typeface="Verdana"/>
                <a:cs typeface="Verdana"/>
              </a:rPr>
              <a:t>á</a:t>
            </a:r>
            <a:r>
              <a:rPr dirty="0" sz="2400" spc="-105">
                <a:latin typeface="Verdana"/>
                <a:cs typeface="Verdana"/>
              </a:rPr>
              <a:t>s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-30">
                <a:latin typeface="Verdana"/>
                <a:cs typeface="Verdana"/>
              </a:rPr>
              <a:t>d</a:t>
            </a:r>
            <a:r>
              <a:rPr dirty="0" sz="2400" spc="-85">
                <a:latin typeface="Verdana"/>
                <a:cs typeface="Verdana"/>
              </a:rPr>
              <a:t>e</a:t>
            </a:r>
            <a:r>
              <a:rPr dirty="0" sz="2400" spc="-450"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475253" y="3078538"/>
            <a:ext cx="3491865" cy="1803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3370" marR="175260" indent="175895">
              <a:lnSpc>
                <a:spcPct val="114599"/>
              </a:lnSpc>
              <a:spcBef>
                <a:spcPts val="95"/>
              </a:spcBef>
            </a:pPr>
            <a:r>
              <a:rPr dirty="0" sz="2400" spc="-185">
                <a:latin typeface="Verdana"/>
                <a:cs typeface="Verdana"/>
              </a:rPr>
              <a:t>E</a:t>
            </a:r>
            <a:r>
              <a:rPr dirty="0" sz="2400" spc="-110">
                <a:latin typeface="Verdana"/>
                <a:cs typeface="Verdana"/>
              </a:rPr>
              <a:t>s</a:t>
            </a:r>
            <a:r>
              <a:rPr dirty="0" sz="2400" spc="-110">
                <a:latin typeface="Verdana"/>
                <a:cs typeface="Verdana"/>
              </a:rPr>
              <a:t>c</a:t>
            </a:r>
            <a:r>
              <a:rPr dirty="0" sz="2400" spc="-50">
                <a:latin typeface="Verdana"/>
                <a:cs typeface="Verdana"/>
              </a:rPr>
              <a:t>u</a:t>
            </a:r>
            <a:r>
              <a:rPr dirty="0" sz="2400" spc="-85">
                <a:latin typeface="Verdana"/>
                <a:cs typeface="Verdana"/>
              </a:rPr>
              <a:t>e</a:t>
            </a:r>
            <a:r>
              <a:rPr dirty="0" sz="2400" spc="-55">
                <a:latin typeface="Verdana"/>
                <a:cs typeface="Verdana"/>
              </a:rPr>
              <a:t>l</a:t>
            </a:r>
            <a:r>
              <a:rPr dirty="0" sz="2400" spc="-110">
                <a:latin typeface="Verdana"/>
                <a:cs typeface="Verdana"/>
              </a:rPr>
              <a:t>a</a:t>
            </a:r>
            <a:r>
              <a:rPr dirty="0" sz="2400" spc="-110">
                <a:latin typeface="Verdana"/>
                <a:cs typeface="Verdana"/>
              </a:rPr>
              <a:t>s</a:t>
            </a:r>
            <a:r>
              <a:rPr dirty="0" sz="2400" spc="-285">
                <a:latin typeface="Verdana"/>
                <a:cs typeface="Verdana"/>
              </a:rPr>
              <a:t>,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-30">
                <a:latin typeface="Verdana"/>
                <a:cs typeface="Verdana"/>
              </a:rPr>
              <a:t>p</a:t>
            </a:r>
            <a:r>
              <a:rPr dirty="0" sz="2400" spc="-55">
                <a:latin typeface="Verdana"/>
                <a:cs typeface="Verdana"/>
              </a:rPr>
              <a:t>l</a:t>
            </a:r>
            <a:r>
              <a:rPr dirty="0" sz="2400" spc="-110">
                <a:latin typeface="Verdana"/>
                <a:cs typeface="Verdana"/>
              </a:rPr>
              <a:t>a</a:t>
            </a:r>
            <a:r>
              <a:rPr dirty="0" sz="2400" spc="-50">
                <a:latin typeface="Verdana"/>
                <a:cs typeface="Verdana"/>
              </a:rPr>
              <a:t>n</a:t>
            </a:r>
            <a:r>
              <a:rPr dirty="0" sz="2400" spc="-105">
                <a:latin typeface="Verdana"/>
                <a:cs typeface="Verdana"/>
              </a:rPr>
              <a:t>t</a:t>
            </a:r>
            <a:r>
              <a:rPr dirty="0" sz="2400" spc="-85">
                <a:latin typeface="Verdana"/>
                <a:cs typeface="Verdana"/>
              </a:rPr>
              <a:t>e</a:t>
            </a:r>
            <a:r>
              <a:rPr dirty="0" sz="2400" spc="-55">
                <a:latin typeface="Verdana"/>
                <a:cs typeface="Verdana"/>
              </a:rPr>
              <a:t>l</a:t>
            </a:r>
            <a:r>
              <a:rPr dirty="0" sz="2400" spc="-85">
                <a:latin typeface="Verdana"/>
                <a:cs typeface="Verdana"/>
              </a:rPr>
              <a:t>e</a:t>
            </a:r>
            <a:r>
              <a:rPr dirty="0" sz="2400" spc="-85">
                <a:latin typeface="Verdana"/>
                <a:cs typeface="Verdana"/>
              </a:rPr>
              <a:t>s  </a:t>
            </a:r>
            <a:r>
              <a:rPr dirty="0" sz="2400" spc="-85">
                <a:latin typeface="Verdana"/>
                <a:cs typeface="Verdana"/>
              </a:rPr>
              <a:t>e</a:t>
            </a:r>
            <a:r>
              <a:rPr dirty="0" sz="2400" spc="-30">
                <a:latin typeface="Verdana"/>
                <a:cs typeface="Verdana"/>
              </a:rPr>
              <a:t>d</a:t>
            </a:r>
            <a:r>
              <a:rPr dirty="0" sz="2400" spc="-50">
                <a:latin typeface="Verdana"/>
                <a:cs typeface="Verdana"/>
              </a:rPr>
              <a:t>u</a:t>
            </a:r>
            <a:r>
              <a:rPr dirty="0" sz="2400" spc="-110">
                <a:latin typeface="Verdana"/>
                <a:cs typeface="Verdana"/>
              </a:rPr>
              <a:t>c</a:t>
            </a:r>
            <a:r>
              <a:rPr dirty="0" sz="2400" spc="-110">
                <a:latin typeface="Verdana"/>
                <a:cs typeface="Verdana"/>
              </a:rPr>
              <a:t>a</a:t>
            </a:r>
            <a:r>
              <a:rPr dirty="0" sz="2400" spc="-105">
                <a:latin typeface="Verdana"/>
                <a:cs typeface="Verdana"/>
              </a:rPr>
              <a:t>t</a:t>
            </a:r>
            <a:r>
              <a:rPr dirty="0" sz="2400" spc="-55">
                <a:latin typeface="Verdana"/>
                <a:cs typeface="Verdana"/>
              </a:rPr>
              <a:t>i</a:t>
            </a:r>
            <a:r>
              <a:rPr dirty="0" sz="2400" spc="-220">
                <a:latin typeface="Verdana"/>
                <a:cs typeface="Verdana"/>
              </a:rPr>
              <a:t>v</a:t>
            </a:r>
            <a:r>
              <a:rPr dirty="0" sz="2400" spc="-10">
                <a:latin typeface="Verdana"/>
                <a:cs typeface="Verdana"/>
              </a:rPr>
              <a:t>o</a:t>
            </a:r>
            <a:r>
              <a:rPr dirty="0" sz="2400" spc="-105">
                <a:latin typeface="Verdana"/>
                <a:cs typeface="Verdana"/>
              </a:rPr>
              <a:t>s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-210">
                <a:latin typeface="Verdana"/>
                <a:cs typeface="Verdana"/>
              </a:rPr>
              <a:t>y</a:t>
            </a:r>
            <a:r>
              <a:rPr dirty="0" sz="2400" spc="-220">
                <a:latin typeface="Verdana"/>
                <a:cs typeface="Verdana"/>
              </a:rPr>
              <a:t> </a:t>
            </a:r>
            <a:r>
              <a:rPr dirty="0" sz="2400" spc="-110">
                <a:latin typeface="Verdana"/>
                <a:cs typeface="Verdana"/>
              </a:rPr>
              <a:t>c</a:t>
            </a:r>
            <a:r>
              <a:rPr dirty="0" sz="2400" spc="-10">
                <a:latin typeface="Verdana"/>
                <a:cs typeface="Verdana"/>
              </a:rPr>
              <a:t>o</a:t>
            </a:r>
            <a:r>
              <a:rPr dirty="0" sz="2400" spc="-55">
                <a:latin typeface="Verdana"/>
                <a:cs typeface="Verdana"/>
              </a:rPr>
              <a:t>l</a:t>
            </a:r>
            <a:r>
              <a:rPr dirty="0" sz="2400" spc="-10">
                <a:latin typeface="Verdana"/>
                <a:cs typeface="Verdana"/>
              </a:rPr>
              <a:t>o</a:t>
            </a:r>
            <a:r>
              <a:rPr dirty="0" sz="2400" spc="-50">
                <a:latin typeface="Verdana"/>
                <a:cs typeface="Verdana"/>
              </a:rPr>
              <a:t>n</a:t>
            </a:r>
            <a:r>
              <a:rPr dirty="0" sz="2400" spc="-55">
                <a:latin typeface="Verdana"/>
                <a:cs typeface="Verdana"/>
              </a:rPr>
              <a:t>i</a:t>
            </a:r>
            <a:r>
              <a:rPr dirty="0" sz="2400" spc="-110">
                <a:latin typeface="Verdana"/>
                <a:cs typeface="Verdana"/>
              </a:rPr>
              <a:t>a</a:t>
            </a:r>
            <a:r>
              <a:rPr dirty="0" sz="2400" spc="-105">
                <a:latin typeface="Verdana"/>
                <a:cs typeface="Verdana"/>
              </a:rPr>
              <a:t>s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3600" spc="50" b="1">
                <a:latin typeface="Trebuchet MS"/>
                <a:cs typeface="Trebuchet MS"/>
              </a:rPr>
              <a:t>250</a:t>
            </a:r>
            <a:r>
              <a:rPr dirty="0" sz="3600" spc="-270" b="1">
                <a:latin typeface="Trebuchet MS"/>
                <a:cs typeface="Trebuchet MS"/>
              </a:rPr>
              <a:t> </a:t>
            </a:r>
            <a:r>
              <a:rPr dirty="0" sz="3600" spc="105" b="1">
                <a:latin typeface="Trebuchet MS"/>
                <a:cs typeface="Trebuchet MS"/>
              </a:rPr>
              <a:t>REUNIONES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84015" y="945395"/>
            <a:ext cx="16748760" cy="844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18159" marR="5080" indent="-506095">
              <a:lnSpc>
                <a:spcPct val="116799"/>
              </a:lnSpc>
              <a:spcBef>
                <a:spcPts val="100"/>
              </a:spcBef>
            </a:pPr>
            <a:r>
              <a:rPr dirty="0" sz="2300" spc="-125" i="1">
                <a:latin typeface="Arial"/>
                <a:cs typeface="Arial"/>
              </a:rPr>
              <a:t>He </a:t>
            </a:r>
            <a:r>
              <a:rPr dirty="0" sz="2300" spc="10" i="1">
                <a:latin typeface="Arial"/>
                <a:cs typeface="Arial"/>
              </a:rPr>
              <a:t>solicitado </a:t>
            </a:r>
            <a:r>
              <a:rPr dirty="0" sz="2300" spc="45" i="1">
                <a:latin typeface="Arial"/>
                <a:cs typeface="Arial"/>
              </a:rPr>
              <a:t>la </a:t>
            </a:r>
            <a:r>
              <a:rPr dirty="0" sz="2300" i="1">
                <a:latin typeface="Arial"/>
                <a:cs typeface="Arial"/>
              </a:rPr>
              <a:t>intervención </a:t>
            </a:r>
            <a:r>
              <a:rPr dirty="0" sz="2300" spc="-50" i="1">
                <a:latin typeface="Arial"/>
                <a:cs typeface="Arial"/>
              </a:rPr>
              <a:t>de </a:t>
            </a:r>
            <a:r>
              <a:rPr dirty="0" sz="2300" spc="-30" i="1">
                <a:latin typeface="Arial"/>
                <a:cs typeface="Arial"/>
              </a:rPr>
              <a:t>las áreas </a:t>
            </a:r>
            <a:r>
              <a:rPr dirty="0" sz="2300" spc="-15" i="1">
                <a:latin typeface="Arial"/>
                <a:cs typeface="Arial"/>
              </a:rPr>
              <a:t>correspondientes </a:t>
            </a:r>
            <a:r>
              <a:rPr dirty="0" sz="2300" spc="20" i="1">
                <a:latin typeface="Arial"/>
                <a:cs typeface="Arial"/>
              </a:rPr>
              <a:t>a </a:t>
            </a:r>
            <a:r>
              <a:rPr dirty="0" sz="2300" spc="65" i="1">
                <a:latin typeface="Arial"/>
                <a:cs typeface="Arial"/>
              </a:rPr>
              <a:t>fin </a:t>
            </a:r>
            <a:r>
              <a:rPr dirty="0" sz="2300" spc="-50" i="1">
                <a:latin typeface="Arial"/>
                <a:cs typeface="Arial"/>
              </a:rPr>
              <a:t>de </a:t>
            </a:r>
            <a:r>
              <a:rPr dirty="0" sz="2300" spc="-25" i="1">
                <a:latin typeface="Arial"/>
                <a:cs typeface="Arial"/>
              </a:rPr>
              <a:t>resolver </a:t>
            </a:r>
            <a:r>
              <a:rPr dirty="0" sz="2300" spc="-90" i="1">
                <a:latin typeface="Arial"/>
                <a:cs typeface="Arial"/>
              </a:rPr>
              <a:t>y </a:t>
            </a:r>
            <a:r>
              <a:rPr dirty="0" sz="2300" spc="5" i="1">
                <a:latin typeface="Arial"/>
                <a:cs typeface="Arial"/>
              </a:rPr>
              <a:t>atender </a:t>
            </a:r>
            <a:r>
              <a:rPr dirty="0" sz="2300" spc="25" i="1">
                <a:latin typeface="Arial"/>
                <a:cs typeface="Arial"/>
              </a:rPr>
              <a:t>oportunamente </a:t>
            </a:r>
            <a:r>
              <a:rPr dirty="0" sz="2300" spc="-5" i="1">
                <a:latin typeface="Arial"/>
                <a:cs typeface="Arial"/>
              </a:rPr>
              <a:t>reportes </a:t>
            </a:r>
            <a:r>
              <a:rPr dirty="0" sz="2300" spc="-10" i="1">
                <a:latin typeface="Arial"/>
                <a:cs typeface="Arial"/>
              </a:rPr>
              <a:t>realizados </a:t>
            </a:r>
            <a:r>
              <a:rPr dirty="0" sz="2300" spc="20" i="1">
                <a:latin typeface="Arial"/>
                <a:cs typeface="Arial"/>
              </a:rPr>
              <a:t>a </a:t>
            </a:r>
            <a:r>
              <a:rPr dirty="0" sz="2300" spc="-25" i="1">
                <a:latin typeface="Arial"/>
                <a:cs typeface="Arial"/>
              </a:rPr>
              <a:t>través </a:t>
            </a:r>
            <a:r>
              <a:rPr dirty="0" sz="2300" spc="-625" i="1">
                <a:latin typeface="Arial"/>
                <a:cs typeface="Arial"/>
              </a:rPr>
              <a:t> </a:t>
            </a:r>
            <a:r>
              <a:rPr dirty="0" sz="2300" spc="-50" i="1">
                <a:latin typeface="Arial"/>
                <a:cs typeface="Arial"/>
              </a:rPr>
              <a:t>de</a:t>
            </a:r>
            <a:r>
              <a:rPr dirty="0" sz="2300" spc="-40" i="1">
                <a:latin typeface="Arial"/>
                <a:cs typeface="Arial"/>
              </a:rPr>
              <a:t> </a:t>
            </a:r>
            <a:r>
              <a:rPr dirty="0" sz="2300" spc="-30" i="1">
                <a:latin typeface="Arial"/>
                <a:cs typeface="Arial"/>
              </a:rPr>
              <a:t>los</a:t>
            </a:r>
            <a:r>
              <a:rPr dirty="0" sz="2300" spc="-35" i="1">
                <a:latin typeface="Arial"/>
                <a:cs typeface="Arial"/>
              </a:rPr>
              <a:t> </a:t>
            </a:r>
            <a:r>
              <a:rPr dirty="0" sz="2300" spc="-20" i="1">
                <a:latin typeface="Arial"/>
                <a:cs typeface="Arial"/>
              </a:rPr>
              <a:t>medios</a:t>
            </a:r>
            <a:r>
              <a:rPr dirty="0" sz="2300" spc="-40" i="1">
                <a:latin typeface="Arial"/>
                <a:cs typeface="Arial"/>
              </a:rPr>
              <a:t> </a:t>
            </a:r>
            <a:r>
              <a:rPr dirty="0" sz="2300" spc="-20" i="1">
                <a:latin typeface="Arial"/>
                <a:cs typeface="Arial"/>
              </a:rPr>
              <a:t>digitales,</a:t>
            </a:r>
            <a:r>
              <a:rPr dirty="0" sz="2300" spc="-35" i="1">
                <a:latin typeface="Arial"/>
                <a:cs typeface="Arial"/>
              </a:rPr>
              <a:t> </a:t>
            </a:r>
            <a:r>
              <a:rPr dirty="0" sz="2300" spc="20" i="1">
                <a:latin typeface="Arial"/>
                <a:cs typeface="Arial"/>
              </a:rPr>
              <a:t>llamadas</a:t>
            </a:r>
            <a:r>
              <a:rPr dirty="0" sz="2300" spc="-40" i="1">
                <a:latin typeface="Arial"/>
                <a:cs typeface="Arial"/>
              </a:rPr>
              <a:t> </a:t>
            </a:r>
            <a:r>
              <a:rPr dirty="0" sz="2300" spc="-50" i="1">
                <a:latin typeface="Arial"/>
                <a:cs typeface="Arial"/>
              </a:rPr>
              <a:t>de</a:t>
            </a:r>
            <a:r>
              <a:rPr dirty="0" sz="2300" spc="-35" i="1">
                <a:latin typeface="Arial"/>
                <a:cs typeface="Arial"/>
              </a:rPr>
              <a:t> </a:t>
            </a:r>
            <a:r>
              <a:rPr dirty="0" sz="2300" spc="35" i="1">
                <a:latin typeface="Arial"/>
                <a:cs typeface="Arial"/>
              </a:rPr>
              <a:t>conmutador</a:t>
            </a:r>
            <a:r>
              <a:rPr dirty="0" sz="2300" spc="-40" i="1">
                <a:latin typeface="Arial"/>
                <a:cs typeface="Arial"/>
              </a:rPr>
              <a:t> </a:t>
            </a:r>
            <a:r>
              <a:rPr dirty="0" sz="2300" spc="-90" i="1">
                <a:latin typeface="Arial"/>
                <a:cs typeface="Arial"/>
              </a:rPr>
              <a:t>y</a:t>
            </a:r>
            <a:r>
              <a:rPr dirty="0" sz="2300" spc="-35" i="1">
                <a:latin typeface="Arial"/>
                <a:cs typeface="Arial"/>
              </a:rPr>
              <a:t> </a:t>
            </a:r>
            <a:r>
              <a:rPr dirty="0" sz="2300" spc="-20" i="1">
                <a:latin typeface="Arial"/>
                <a:cs typeface="Arial"/>
              </a:rPr>
              <a:t>oficios,</a:t>
            </a:r>
            <a:r>
              <a:rPr dirty="0" sz="2300" spc="-40" i="1">
                <a:latin typeface="Arial"/>
                <a:cs typeface="Arial"/>
              </a:rPr>
              <a:t> </a:t>
            </a:r>
            <a:r>
              <a:rPr dirty="0" sz="2300" spc="-20" i="1">
                <a:latin typeface="Arial"/>
                <a:cs typeface="Arial"/>
              </a:rPr>
              <a:t>con</a:t>
            </a:r>
            <a:r>
              <a:rPr dirty="0" sz="2300" spc="-35" i="1">
                <a:latin typeface="Arial"/>
                <a:cs typeface="Arial"/>
              </a:rPr>
              <a:t> </a:t>
            </a:r>
            <a:r>
              <a:rPr dirty="0" sz="2300" spc="45" i="1">
                <a:latin typeface="Arial"/>
                <a:cs typeface="Arial"/>
              </a:rPr>
              <a:t>la</a:t>
            </a:r>
            <a:r>
              <a:rPr dirty="0" sz="2300" spc="-40" i="1">
                <a:latin typeface="Arial"/>
                <a:cs typeface="Arial"/>
              </a:rPr>
              <a:t> </a:t>
            </a:r>
            <a:r>
              <a:rPr dirty="0" sz="2300" spc="50" i="1">
                <a:latin typeface="Arial"/>
                <a:cs typeface="Arial"/>
              </a:rPr>
              <a:t>finalidad</a:t>
            </a:r>
            <a:r>
              <a:rPr dirty="0" sz="2300" spc="-35" i="1">
                <a:latin typeface="Arial"/>
                <a:cs typeface="Arial"/>
              </a:rPr>
              <a:t> </a:t>
            </a:r>
            <a:r>
              <a:rPr dirty="0" sz="2300" spc="-50" i="1">
                <a:latin typeface="Arial"/>
                <a:cs typeface="Arial"/>
              </a:rPr>
              <a:t>de</a:t>
            </a:r>
            <a:r>
              <a:rPr dirty="0" sz="2300" spc="-35" i="1">
                <a:latin typeface="Arial"/>
                <a:cs typeface="Arial"/>
              </a:rPr>
              <a:t> </a:t>
            </a:r>
            <a:r>
              <a:rPr dirty="0" sz="2300" spc="-20" i="1">
                <a:latin typeface="Arial"/>
                <a:cs typeface="Arial"/>
              </a:rPr>
              <a:t>que</a:t>
            </a:r>
            <a:r>
              <a:rPr dirty="0" sz="2300" spc="-40" i="1">
                <a:latin typeface="Arial"/>
                <a:cs typeface="Arial"/>
              </a:rPr>
              <a:t> </a:t>
            </a:r>
            <a:r>
              <a:rPr dirty="0" sz="2300" spc="-20" i="1">
                <a:latin typeface="Arial"/>
                <a:cs typeface="Arial"/>
              </a:rPr>
              <a:t>nuestras</a:t>
            </a:r>
            <a:r>
              <a:rPr dirty="0" sz="2300" spc="-35" i="1">
                <a:latin typeface="Arial"/>
                <a:cs typeface="Arial"/>
              </a:rPr>
              <a:t> </a:t>
            </a:r>
            <a:r>
              <a:rPr dirty="0" sz="2300" spc="-80" i="1">
                <a:latin typeface="Arial"/>
                <a:cs typeface="Arial"/>
              </a:rPr>
              <a:t>escuelas</a:t>
            </a:r>
            <a:r>
              <a:rPr dirty="0" sz="2300" spc="-40" i="1">
                <a:latin typeface="Arial"/>
                <a:cs typeface="Arial"/>
              </a:rPr>
              <a:t> </a:t>
            </a:r>
            <a:r>
              <a:rPr dirty="0" sz="2300" spc="-65" i="1">
                <a:latin typeface="Arial"/>
                <a:cs typeface="Arial"/>
              </a:rPr>
              <a:t>estén</a:t>
            </a:r>
            <a:r>
              <a:rPr dirty="0" sz="2300" spc="-35" i="1">
                <a:latin typeface="Arial"/>
                <a:cs typeface="Arial"/>
              </a:rPr>
              <a:t> </a:t>
            </a:r>
            <a:r>
              <a:rPr dirty="0" sz="2300" spc="-10" i="1">
                <a:latin typeface="Arial"/>
                <a:cs typeface="Arial"/>
              </a:rPr>
              <a:t>cada</a:t>
            </a:r>
            <a:r>
              <a:rPr dirty="0" sz="2300" spc="-40" i="1">
                <a:latin typeface="Arial"/>
                <a:cs typeface="Arial"/>
              </a:rPr>
              <a:t> </a:t>
            </a:r>
            <a:r>
              <a:rPr dirty="0" sz="2300" i="1">
                <a:latin typeface="Arial"/>
                <a:cs typeface="Arial"/>
              </a:rPr>
              <a:t>día</a:t>
            </a:r>
            <a:r>
              <a:rPr dirty="0" sz="2300" spc="-35" i="1">
                <a:latin typeface="Arial"/>
                <a:cs typeface="Arial"/>
              </a:rPr>
              <a:t> </a:t>
            </a:r>
            <a:r>
              <a:rPr dirty="0" sz="2300" spc="15" i="1">
                <a:latin typeface="Arial"/>
                <a:cs typeface="Arial"/>
              </a:rPr>
              <a:t>mejor.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36550"/>
            <a:ext cx="4813300" cy="2999740"/>
            <a:chOff x="0" y="836550"/>
            <a:chExt cx="4813300" cy="2999740"/>
          </a:xfrm>
        </p:grpSpPr>
        <p:sp>
          <p:nvSpPr>
            <p:cNvPr id="3" name="object 3"/>
            <p:cNvSpPr/>
            <p:nvPr/>
          </p:nvSpPr>
          <p:spPr>
            <a:xfrm>
              <a:off x="0" y="836550"/>
              <a:ext cx="3240405" cy="2999740"/>
            </a:xfrm>
            <a:custGeom>
              <a:avLst/>
              <a:gdLst/>
              <a:ahLst/>
              <a:cxnLst/>
              <a:rect l="l" t="t" r="r" b="b"/>
              <a:pathLst>
                <a:path w="3240405" h="2999740">
                  <a:moveTo>
                    <a:pt x="0" y="0"/>
                  </a:moveTo>
                  <a:lnTo>
                    <a:pt x="3240184" y="0"/>
                  </a:lnTo>
                  <a:lnTo>
                    <a:pt x="3240184" y="2999519"/>
                  </a:lnTo>
                  <a:lnTo>
                    <a:pt x="0" y="2999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4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09509" y="1400987"/>
              <a:ext cx="4387850" cy="593090"/>
            </a:xfrm>
            <a:custGeom>
              <a:avLst/>
              <a:gdLst/>
              <a:ahLst/>
              <a:cxnLst/>
              <a:rect l="l" t="t" r="r" b="b"/>
              <a:pathLst>
                <a:path w="4387850" h="593089">
                  <a:moveTo>
                    <a:pt x="387348" y="581526"/>
                  </a:moveTo>
                  <a:lnTo>
                    <a:pt x="205671" y="581526"/>
                  </a:lnTo>
                  <a:lnTo>
                    <a:pt x="0" y="11695"/>
                  </a:lnTo>
                  <a:lnTo>
                    <a:pt x="161915" y="11695"/>
                  </a:lnTo>
                  <a:lnTo>
                    <a:pt x="298223" y="466793"/>
                  </a:lnTo>
                  <a:lnTo>
                    <a:pt x="435338" y="11695"/>
                  </a:lnTo>
                  <a:lnTo>
                    <a:pt x="593019" y="11695"/>
                  </a:lnTo>
                  <a:lnTo>
                    <a:pt x="387348" y="581526"/>
                  </a:lnTo>
                  <a:close/>
                </a:path>
                <a:path w="4387850" h="593089">
                  <a:moveTo>
                    <a:pt x="801108" y="581526"/>
                  </a:moveTo>
                  <a:lnTo>
                    <a:pt x="652501" y="581526"/>
                  </a:lnTo>
                  <a:lnTo>
                    <a:pt x="652501" y="11695"/>
                  </a:lnTo>
                  <a:lnTo>
                    <a:pt x="801108" y="11695"/>
                  </a:lnTo>
                  <a:lnTo>
                    <a:pt x="801108" y="581526"/>
                  </a:lnTo>
                  <a:close/>
                </a:path>
                <a:path w="4387850" h="593089">
                  <a:moveTo>
                    <a:pt x="1456846" y="581526"/>
                  </a:moveTo>
                  <a:lnTo>
                    <a:pt x="1262668" y="581526"/>
                  </a:lnTo>
                  <a:lnTo>
                    <a:pt x="1055383" y="204865"/>
                  </a:lnTo>
                  <a:lnTo>
                    <a:pt x="1057261" y="225961"/>
                  </a:lnTo>
                  <a:lnTo>
                    <a:pt x="1059580" y="265886"/>
                  </a:lnTo>
                  <a:lnTo>
                    <a:pt x="1060323" y="318438"/>
                  </a:lnTo>
                  <a:lnTo>
                    <a:pt x="1060424" y="581526"/>
                  </a:lnTo>
                  <a:lnTo>
                    <a:pt x="911816" y="581526"/>
                  </a:lnTo>
                  <a:lnTo>
                    <a:pt x="911816" y="11695"/>
                  </a:lnTo>
                  <a:lnTo>
                    <a:pt x="1096719" y="11695"/>
                  </a:lnTo>
                  <a:lnTo>
                    <a:pt x="1313078" y="404689"/>
                  </a:lnTo>
                  <a:lnTo>
                    <a:pt x="1311616" y="383025"/>
                  </a:lnTo>
                  <a:lnTo>
                    <a:pt x="1309599" y="340983"/>
                  </a:lnTo>
                  <a:lnTo>
                    <a:pt x="1308692" y="301324"/>
                  </a:lnTo>
                  <a:lnTo>
                    <a:pt x="1308238" y="255274"/>
                  </a:lnTo>
                  <a:lnTo>
                    <a:pt x="1308238" y="11695"/>
                  </a:lnTo>
                  <a:lnTo>
                    <a:pt x="1456846" y="11695"/>
                  </a:lnTo>
                  <a:lnTo>
                    <a:pt x="1456846" y="581526"/>
                  </a:lnTo>
                  <a:close/>
                </a:path>
                <a:path w="4387850" h="593089">
                  <a:moveTo>
                    <a:pt x="1827653" y="0"/>
                  </a:moveTo>
                  <a:lnTo>
                    <a:pt x="1866808" y="1663"/>
                  </a:lnTo>
                  <a:lnTo>
                    <a:pt x="1935063" y="14971"/>
                  </a:lnTo>
                  <a:lnTo>
                    <a:pt x="1990123" y="40983"/>
                  </a:lnTo>
                  <a:lnTo>
                    <a:pt x="2032669" y="76673"/>
                  </a:lnTo>
                  <a:lnTo>
                    <a:pt x="2062852" y="121184"/>
                  </a:lnTo>
                  <a:lnTo>
                    <a:pt x="2080898" y="171796"/>
                  </a:lnTo>
                  <a:lnTo>
                    <a:pt x="2086154" y="207486"/>
                  </a:lnTo>
                  <a:lnTo>
                    <a:pt x="1937546" y="207486"/>
                  </a:lnTo>
                  <a:lnTo>
                    <a:pt x="1935731" y="199219"/>
                  </a:lnTo>
                  <a:lnTo>
                    <a:pt x="1922070" y="159786"/>
                  </a:lnTo>
                  <a:lnTo>
                    <a:pt x="1899234" y="131619"/>
                  </a:lnTo>
                  <a:lnTo>
                    <a:pt x="1867224" y="114719"/>
                  </a:lnTo>
                  <a:lnTo>
                    <a:pt x="1826040" y="109086"/>
                  </a:lnTo>
                  <a:lnTo>
                    <a:pt x="1800671" y="111909"/>
                  </a:lnTo>
                  <a:lnTo>
                    <a:pt x="1756210" y="134493"/>
                  </a:lnTo>
                  <a:lnTo>
                    <a:pt x="1721414" y="179698"/>
                  </a:lnTo>
                  <a:lnTo>
                    <a:pt x="1703468" y="248356"/>
                  </a:lnTo>
                  <a:lnTo>
                    <a:pt x="1701225" y="291569"/>
                  </a:lnTo>
                  <a:lnTo>
                    <a:pt x="1702334" y="325697"/>
                  </a:lnTo>
                  <a:lnTo>
                    <a:pt x="1711206" y="382760"/>
                  </a:lnTo>
                  <a:lnTo>
                    <a:pt x="1728509" y="425193"/>
                  </a:lnTo>
                  <a:lnTo>
                    <a:pt x="1765145" y="465987"/>
                  </a:lnTo>
                  <a:lnTo>
                    <a:pt x="1810589" y="483000"/>
                  </a:lnTo>
                  <a:lnTo>
                    <a:pt x="1826846" y="484134"/>
                  </a:lnTo>
                  <a:lnTo>
                    <a:pt x="1847691" y="482534"/>
                  </a:lnTo>
                  <a:lnTo>
                    <a:pt x="1897823" y="458526"/>
                  </a:lnTo>
                  <a:lnTo>
                    <a:pt x="1920507" y="427524"/>
                  </a:lnTo>
                  <a:lnTo>
                    <a:pt x="1934118" y="385735"/>
                  </a:lnTo>
                  <a:lnTo>
                    <a:pt x="1935731" y="377467"/>
                  </a:lnTo>
                  <a:lnTo>
                    <a:pt x="2084541" y="377467"/>
                  </a:lnTo>
                  <a:lnTo>
                    <a:pt x="2078630" y="418627"/>
                  </a:lnTo>
                  <a:lnTo>
                    <a:pt x="2057760" y="476094"/>
                  </a:lnTo>
                  <a:lnTo>
                    <a:pt x="2023104" y="522320"/>
                  </a:lnTo>
                  <a:lnTo>
                    <a:pt x="1977231" y="557002"/>
                  </a:lnTo>
                  <a:lnTo>
                    <a:pt x="1921049" y="580089"/>
                  </a:lnTo>
                  <a:lnTo>
                    <a:pt x="1856827" y="591583"/>
                  </a:lnTo>
                  <a:lnTo>
                    <a:pt x="1821805" y="593019"/>
                  </a:lnTo>
                  <a:lnTo>
                    <a:pt x="1784628" y="590990"/>
                  </a:lnTo>
                  <a:lnTo>
                    <a:pt x="1715264" y="574758"/>
                  </a:lnTo>
                  <a:lnTo>
                    <a:pt x="1653311" y="542194"/>
                  </a:lnTo>
                  <a:lnTo>
                    <a:pt x="1603304" y="493296"/>
                  </a:lnTo>
                  <a:lnTo>
                    <a:pt x="1566833" y="428129"/>
                  </a:lnTo>
                  <a:lnTo>
                    <a:pt x="1555239" y="389566"/>
                  </a:lnTo>
                  <a:lnTo>
                    <a:pt x="1548282" y="347070"/>
                  </a:lnTo>
                  <a:lnTo>
                    <a:pt x="1545963" y="300643"/>
                  </a:lnTo>
                  <a:lnTo>
                    <a:pt x="1548358" y="253144"/>
                  </a:lnTo>
                  <a:lnTo>
                    <a:pt x="1555541" y="209653"/>
                  </a:lnTo>
                  <a:lnTo>
                    <a:pt x="1567513" y="170170"/>
                  </a:lnTo>
                  <a:lnTo>
                    <a:pt x="1584275" y="134694"/>
                  </a:lnTo>
                  <a:lnTo>
                    <a:pt x="1629139" y="76017"/>
                  </a:lnTo>
                  <a:lnTo>
                    <a:pt x="1686707" y="33875"/>
                  </a:lnTo>
                  <a:lnTo>
                    <a:pt x="1754004" y="8468"/>
                  </a:lnTo>
                  <a:lnTo>
                    <a:pt x="1790034" y="2117"/>
                  </a:lnTo>
                  <a:lnTo>
                    <a:pt x="1827653" y="0"/>
                  </a:lnTo>
                  <a:close/>
                </a:path>
                <a:path w="4387850" h="593089">
                  <a:moveTo>
                    <a:pt x="2669137" y="11695"/>
                  </a:moveTo>
                  <a:lnTo>
                    <a:pt x="2669137" y="331292"/>
                  </a:lnTo>
                  <a:lnTo>
                    <a:pt x="2669111" y="341677"/>
                  </a:lnTo>
                  <a:lnTo>
                    <a:pt x="2668027" y="388003"/>
                  </a:lnTo>
                  <a:lnTo>
                    <a:pt x="2663705" y="434922"/>
                  </a:lnTo>
                  <a:lnTo>
                    <a:pt x="2649288" y="479585"/>
                  </a:lnTo>
                  <a:lnTo>
                    <a:pt x="2623314" y="520265"/>
                  </a:lnTo>
                  <a:lnTo>
                    <a:pt x="2583591" y="553637"/>
                  </a:lnTo>
                  <a:lnTo>
                    <a:pt x="2529451" y="578615"/>
                  </a:lnTo>
                  <a:lnTo>
                    <a:pt x="2458475" y="591419"/>
                  </a:lnTo>
                  <a:lnTo>
                    <a:pt x="2416483" y="593019"/>
                  </a:lnTo>
                  <a:lnTo>
                    <a:pt x="2374807" y="591419"/>
                  </a:lnTo>
                  <a:lnTo>
                    <a:pt x="2303931" y="578615"/>
                  </a:lnTo>
                  <a:lnTo>
                    <a:pt x="2249488" y="553637"/>
                  </a:lnTo>
                  <a:lnTo>
                    <a:pt x="2209665" y="520265"/>
                  </a:lnTo>
                  <a:lnTo>
                    <a:pt x="2183678" y="479585"/>
                  </a:lnTo>
                  <a:lnTo>
                    <a:pt x="2169261" y="434922"/>
                  </a:lnTo>
                  <a:lnTo>
                    <a:pt x="2164939" y="388003"/>
                  </a:lnTo>
                  <a:lnTo>
                    <a:pt x="2163855" y="341677"/>
                  </a:lnTo>
                  <a:lnTo>
                    <a:pt x="2163830" y="331292"/>
                  </a:lnTo>
                  <a:lnTo>
                    <a:pt x="2163830" y="11695"/>
                  </a:lnTo>
                  <a:lnTo>
                    <a:pt x="2312438" y="11695"/>
                  </a:lnTo>
                  <a:lnTo>
                    <a:pt x="2312438" y="358513"/>
                  </a:lnTo>
                  <a:lnTo>
                    <a:pt x="2312438" y="366176"/>
                  </a:lnTo>
                  <a:lnTo>
                    <a:pt x="2312438" y="372494"/>
                  </a:lnTo>
                  <a:lnTo>
                    <a:pt x="2312438" y="377467"/>
                  </a:lnTo>
                  <a:lnTo>
                    <a:pt x="2312438" y="382441"/>
                  </a:lnTo>
                  <a:lnTo>
                    <a:pt x="2312706" y="387415"/>
                  </a:lnTo>
                  <a:lnTo>
                    <a:pt x="2322192" y="432527"/>
                  </a:lnTo>
                  <a:lnTo>
                    <a:pt x="2373811" y="478400"/>
                  </a:lnTo>
                  <a:lnTo>
                    <a:pt x="2416483" y="484134"/>
                  </a:lnTo>
                  <a:lnTo>
                    <a:pt x="2459155" y="478400"/>
                  </a:lnTo>
                  <a:lnTo>
                    <a:pt x="2510775" y="432527"/>
                  </a:lnTo>
                  <a:lnTo>
                    <a:pt x="2519722" y="392389"/>
                  </a:lnTo>
                  <a:lnTo>
                    <a:pt x="2520529" y="382441"/>
                  </a:lnTo>
                  <a:lnTo>
                    <a:pt x="2520529" y="377467"/>
                  </a:lnTo>
                  <a:lnTo>
                    <a:pt x="2520529" y="372494"/>
                  </a:lnTo>
                  <a:lnTo>
                    <a:pt x="2520529" y="366176"/>
                  </a:lnTo>
                  <a:lnTo>
                    <a:pt x="2520529" y="358513"/>
                  </a:lnTo>
                  <a:lnTo>
                    <a:pt x="2520529" y="11695"/>
                  </a:lnTo>
                  <a:lnTo>
                    <a:pt x="2669137" y="11695"/>
                  </a:lnTo>
                  <a:close/>
                </a:path>
                <a:path w="4387850" h="593089">
                  <a:moveTo>
                    <a:pt x="3203418" y="455905"/>
                  </a:moveTo>
                  <a:lnTo>
                    <a:pt x="3203418" y="581526"/>
                  </a:lnTo>
                  <a:lnTo>
                    <a:pt x="2766668" y="581526"/>
                  </a:lnTo>
                  <a:lnTo>
                    <a:pt x="2766668" y="11695"/>
                  </a:lnTo>
                  <a:lnTo>
                    <a:pt x="2915276" y="11695"/>
                  </a:lnTo>
                  <a:lnTo>
                    <a:pt x="2915276" y="455905"/>
                  </a:lnTo>
                  <a:lnTo>
                    <a:pt x="3203418" y="455905"/>
                  </a:lnTo>
                  <a:close/>
                </a:path>
                <a:path w="4387850" h="593089">
                  <a:moveTo>
                    <a:pt x="3605704" y="433725"/>
                  </a:moveTo>
                  <a:lnTo>
                    <a:pt x="3428060" y="433725"/>
                  </a:lnTo>
                  <a:lnTo>
                    <a:pt x="3380271" y="581526"/>
                  </a:lnTo>
                  <a:lnTo>
                    <a:pt x="3222388" y="581526"/>
                  </a:lnTo>
                  <a:lnTo>
                    <a:pt x="3428060" y="11695"/>
                  </a:lnTo>
                  <a:lnTo>
                    <a:pt x="3609736" y="11695"/>
                  </a:lnTo>
                  <a:lnTo>
                    <a:pt x="3815408" y="581526"/>
                  </a:lnTo>
                  <a:lnTo>
                    <a:pt x="3653492" y="581526"/>
                  </a:lnTo>
                  <a:lnTo>
                    <a:pt x="3605704" y="433725"/>
                  </a:lnTo>
                  <a:close/>
                </a:path>
                <a:path w="4387850" h="593089">
                  <a:moveTo>
                    <a:pt x="3517386" y="142961"/>
                  </a:moveTo>
                  <a:lnTo>
                    <a:pt x="3464557" y="317984"/>
                  </a:lnTo>
                  <a:lnTo>
                    <a:pt x="3570215" y="317984"/>
                  </a:lnTo>
                  <a:lnTo>
                    <a:pt x="3517386" y="142961"/>
                  </a:lnTo>
                  <a:close/>
                </a:path>
                <a:path w="4387850" h="593089">
                  <a:moveTo>
                    <a:pt x="4129287" y="0"/>
                  </a:moveTo>
                  <a:lnTo>
                    <a:pt x="4168443" y="1663"/>
                  </a:lnTo>
                  <a:lnTo>
                    <a:pt x="4236698" y="14971"/>
                  </a:lnTo>
                  <a:lnTo>
                    <a:pt x="4291758" y="40983"/>
                  </a:lnTo>
                  <a:lnTo>
                    <a:pt x="4334303" y="76673"/>
                  </a:lnTo>
                  <a:lnTo>
                    <a:pt x="4364486" y="121184"/>
                  </a:lnTo>
                  <a:lnTo>
                    <a:pt x="4382533" y="171796"/>
                  </a:lnTo>
                  <a:lnTo>
                    <a:pt x="4387788" y="207486"/>
                  </a:lnTo>
                  <a:lnTo>
                    <a:pt x="4239180" y="207486"/>
                  </a:lnTo>
                  <a:lnTo>
                    <a:pt x="4237366" y="199219"/>
                  </a:lnTo>
                  <a:lnTo>
                    <a:pt x="4223705" y="159786"/>
                  </a:lnTo>
                  <a:lnTo>
                    <a:pt x="4200869" y="131619"/>
                  </a:lnTo>
                  <a:lnTo>
                    <a:pt x="4168859" y="114719"/>
                  </a:lnTo>
                  <a:lnTo>
                    <a:pt x="4127674" y="109086"/>
                  </a:lnTo>
                  <a:lnTo>
                    <a:pt x="4102306" y="111909"/>
                  </a:lnTo>
                  <a:lnTo>
                    <a:pt x="4057844" y="134493"/>
                  </a:lnTo>
                  <a:lnTo>
                    <a:pt x="4023049" y="179698"/>
                  </a:lnTo>
                  <a:lnTo>
                    <a:pt x="4005103" y="248356"/>
                  </a:lnTo>
                  <a:lnTo>
                    <a:pt x="4002860" y="291569"/>
                  </a:lnTo>
                  <a:lnTo>
                    <a:pt x="4003969" y="325697"/>
                  </a:lnTo>
                  <a:lnTo>
                    <a:pt x="4012841" y="382760"/>
                  </a:lnTo>
                  <a:lnTo>
                    <a:pt x="4030144" y="425193"/>
                  </a:lnTo>
                  <a:lnTo>
                    <a:pt x="4066779" y="465987"/>
                  </a:lnTo>
                  <a:lnTo>
                    <a:pt x="4112224" y="483000"/>
                  </a:lnTo>
                  <a:lnTo>
                    <a:pt x="4128481" y="484134"/>
                  </a:lnTo>
                  <a:lnTo>
                    <a:pt x="4149325" y="482534"/>
                  </a:lnTo>
                  <a:lnTo>
                    <a:pt x="4199458" y="458526"/>
                  </a:lnTo>
                  <a:lnTo>
                    <a:pt x="4222142" y="427524"/>
                  </a:lnTo>
                  <a:lnTo>
                    <a:pt x="4235753" y="385735"/>
                  </a:lnTo>
                  <a:lnTo>
                    <a:pt x="4237366" y="377467"/>
                  </a:lnTo>
                  <a:lnTo>
                    <a:pt x="4386175" y="377467"/>
                  </a:lnTo>
                  <a:lnTo>
                    <a:pt x="4380265" y="418627"/>
                  </a:lnTo>
                  <a:lnTo>
                    <a:pt x="4359395" y="476094"/>
                  </a:lnTo>
                  <a:lnTo>
                    <a:pt x="4324738" y="522320"/>
                  </a:lnTo>
                  <a:lnTo>
                    <a:pt x="4278866" y="557002"/>
                  </a:lnTo>
                  <a:lnTo>
                    <a:pt x="4222684" y="580089"/>
                  </a:lnTo>
                  <a:lnTo>
                    <a:pt x="4158462" y="591583"/>
                  </a:lnTo>
                  <a:lnTo>
                    <a:pt x="4123440" y="593019"/>
                  </a:lnTo>
                  <a:lnTo>
                    <a:pt x="4086263" y="590990"/>
                  </a:lnTo>
                  <a:lnTo>
                    <a:pt x="4016899" y="574758"/>
                  </a:lnTo>
                  <a:lnTo>
                    <a:pt x="3954945" y="542194"/>
                  </a:lnTo>
                  <a:lnTo>
                    <a:pt x="3904939" y="493296"/>
                  </a:lnTo>
                  <a:lnTo>
                    <a:pt x="3868467" y="428129"/>
                  </a:lnTo>
                  <a:lnTo>
                    <a:pt x="3856873" y="389566"/>
                  </a:lnTo>
                  <a:lnTo>
                    <a:pt x="3849917" y="347070"/>
                  </a:lnTo>
                  <a:lnTo>
                    <a:pt x="3847598" y="300643"/>
                  </a:lnTo>
                  <a:lnTo>
                    <a:pt x="3849992" y="253144"/>
                  </a:lnTo>
                  <a:lnTo>
                    <a:pt x="3857176" y="209653"/>
                  </a:lnTo>
                  <a:lnTo>
                    <a:pt x="3869148" y="170170"/>
                  </a:lnTo>
                  <a:lnTo>
                    <a:pt x="3885909" y="134694"/>
                  </a:lnTo>
                  <a:lnTo>
                    <a:pt x="3930774" y="76017"/>
                  </a:lnTo>
                  <a:lnTo>
                    <a:pt x="3988342" y="33875"/>
                  </a:lnTo>
                  <a:lnTo>
                    <a:pt x="4055639" y="8468"/>
                  </a:lnTo>
                  <a:lnTo>
                    <a:pt x="4091669" y="2117"/>
                  </a:lnTo>
                  <a:lnTo>
                    <a:pt x="4129287" y="0"/>
                  </a:lnTo>
                  <a:close/>
                </a:path>
              </a:pathLst>
            </a:custGeom>
            <a:ln w="309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2753546" y="289356"/>
            <a:ext cx="27330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0" b="1">
                <a:latin typeface="Tahoma"/>
                <a:cs typeface="Tahoma"/>
              </a:rPr>
              <a:t>P</a:t>
            </a:r>
            <a:r>
              <a:rPr dirty="0" sz="1400" spc="530" b="1">
                <a:latin typeface="Tahoma"/>
                <a:cs typeface="Tahoma"/>
              </a:rPr>
              <a:t> </a:t>
            </a:r>
            <a:r>
              <a:rPr dirty="0" sz="1400" spc="-70" b="1">
                <a:latin typeface="Tahoma"/>
                <a:cs typeface="Tahoma"/>
              </a:rPr>
              <a:t>R</a:t>
            </a:r>
            <a:r>
              <a:rPr dirty="0" sz="1400" spc="535" b="1">
                <a:latin typeface="Tahoma"/>
                <a:cs typeface="Tahoma"/>
              </a:rPr>
              <a:t> </a:t>
            </a:r>
            <a:r>
              <a:rPr dirty="0" sz="1400" spc="-95" b="1">
                <a:latin typeface="Tahoma"/>
                <a:cs typeface="Tahoma"/>
              </a:rPr>
              <a:t>E</a:t>
            </a:r>
            <a:r>
              <a:rPr dirty="0" sz="1400" spc="535" b="1">
                <a:latin typeface="Tahoma"/>
                <a:cs typeface="Tahoma"/>
              </a:rPr>
              <a:t> </a:t>
            </a:r>
            <a:r>
              <a:rPr dirty="0" sz="1400" spc="-80" b="1">
                <a:latin typeface="Tahoma"/>
                <a:cs typeface="Tahoma"/>
              </a:rPr>
              <a:t>S</a:t>
            </a:r>
            <a:r>
              <a:rPr dirty="0" sz="1400" spc="535" b="1">
                <a:latin typeface="Tahoma"/>
                <a:cs typeface="Tahoma"/>
              </a:rPr>
              <a:t> </a:t>
            </a:r>
            <a:r>
              <a:rPr dirty="0" sz="1400" spc="-95" b="1">
                <a:latin typeface="Tahoma"/>
                <a:cs typeface="Tahoma"/>
              </a:rPr>
              <a:t>E</a:t>
            </a:r>
            <a:r>
              <a:rPr dirty="0" sz="1400" spc="535" b="1">
                <a:latin typeface="Tahoma"/>
                <a:cs typeface="Tahoma"/>
              </a:rPr>
              <a:t> </a:t>
            </a:r>
            <a:r>
              <a:rPr dirty="0" sz="1400" spc="85" b="1">
                <a:latin typeface="Tahoma"/>
                <a:cs typeface="Tahoma"/>
              </a:rPr>
              <a:t>N</a:t>
            </a:r>
            <a:r>
              <a:rPr dirty="0" sz="1400" spc="535" b="1">
                <a:latin typeface="Tahoma"/>
                <a:cs typeface="Tahoma"/>
              </a:rPr>
              <a:t> </a:t>
            </a:r>
            <a:r>
              <a:rPr dirty="0" sz="1400" spc="-35" b="1">
                <a:latin typeface="Tahoma"/>
                <a:cs typeface="Tahoma"/>
              </a:rPr>
              <a:t>T</a:t>
            </a:r>
            <a:r>
              <a:rPr dirty="0" sz="1400" spc="530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 </a:t>
            </a:r>
            <a:r>
              <a:rPr dirty="0" sz="1400" spc="70" b="1">
                <a:latin typeface="Tahoma"/>
                <a:cs typeface="Tahoma"/>
              </a:rPr>
              <a:t> </a:t>
            </a:r>
            <a:r>
              <a:rPr dirty="0" sz="1400" spc="-30" b="1">
                <a:latin typeface="Tahoma"/>
                <a:cs typeface="Tahoma"/>
              </a:rPr>
              <a:t>C</a:t>
            </a:r>
            <a:r>
              <a:rPr dirty="0" sz="1400" spc="535" b="1">
                <a:latin typeface="Tahoma"/>
                <a:cs typeface="Tahoma"/>
              </a:rPr>
              <a:t> </a:t>
            </a:r>
            <a:r>
              <a:rPr dirty="0" sz="1400" spc="-190" b="1">
                <a:latin typeface="Tahoma"/>
                <a:cs typeface="Tahoma"/>
              </a:rPr>
              <a:t>I</a:t>
            </a:r>
            <a:r>
              <a:rPr dirty="0" sz="1400" spc="60" b="1">
                <a:latin typeface="Tahoma"/>
                <a:cs typeface="Tahoma"/>
              </a:rPr>
              <a:t> </a:t>
            </a:r>
            <a:r>
              <a:rPr dirty="0" sz="1400" spc="60" b="1">
                <a:latin typeface="Tahoma"/>
                <a:cs typeface="Tahoma"/>
              </a:rPr>
              <a:t> </a:t>
            </a:r>
            <a:r>
              <a:rPr dirty="0" sz="1400" spc="35" b="1">
                <a:latin typeface="Tahoma"/>
                <a:cs typeface="Tahoma"/>
              </a:rPr>
              <a:t>Ó </a:t>
            </a:r>
            <a:r>
              <a:rPr dirty="0" sz="1400" spc="90" b="1">
                <a:latin typeface="Tahoma"/>
                <a:cs typeface="Tahoma"/>
              </a:rPr>
              <a:t> </a:t>
            </a:r>
            <a:r>
              <a:rPr dirty="0" sz="1400" spc="85" b="1">
                <a:latin typeface="Tahoma"/>
                <a:cs typeface="Tahoma"/>
              </a:rPr>
              <a:t>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95427"/>
            <a:ext cx="12184380" cy="55880"/>
          </a:xfrm>
          <a:custGeom>
            <a:avLst/>
            <a:gdLst/>
            <a:ahLst/>
            <a:cxnLst/>
            <a:rect l="l" t="t" r="r" b="b"/>
            <a:pathLst>
              <a:path w="12184380" h="55879">
                <a:moveTo>
                  <a:pt x="0" y="38100"/>
                </a:moveTo>
                <a:lnTo>
                  <a:pt x="0" y="0"/>
                </a:lnTo>
                <a:lnTo>
                  <a:pt x="12183820" y="17663"/>
                </a:lnTo>
                <a:lnTo>
                  <a:pt x="12183765" y="55763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6056252" y="413091"/>
            <a:ext cx="2232025" cy="38100"/>
          </a:xfrm>
          <a:custGeom>
            <a:avLst/>
            <a:gdLst/>
            <a:ahLst/>
            <a:cxnLst/>
            <a:rect l="l" t="t" r="r" b="b"/>
            <a:pathLst>
              <a:path w="2232025" h="38100">
                <a:moveTo>
                  <a:pt x="0" y="0"/>
                </a:moveTo>
                <a:lnTo>
                  <a:pt x="2231747" y="0"/>
                </a:lnTo>
                <a:lnTo>
                  <a:pt x="2231747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1309" y="1463560"/>
            <a:ext cx="4362449" cy="77914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4422" y="7097907"/>
            <a:ext cx="5229224" cy="28670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74739" y="1463560"/>
            <a:ext cx="5753099" cy="431482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79140" y="6356033"/>
            <a:ext cx="5743574" cy="3609974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4884854" y="1412682"/>
            <a:ext cx="149225" cy="570230"/>
          </a:xfrm>
          <a:custGeom>
            <a:avLst/>
            <a:gdLst/>
            <a:ahLst/>
            <a:cxnLst/>
            <a:rect l="l" t="t" r="r" b="b"/>
            <a:pathLst>
              <a:path w="149225" h="570230">
                <a:moveTo>
                  <a:pt x="148607" y="569831"/>
                </a:moveTo>
                <a:lnTo>
                  <a:pt x="0" y="569831"/>
                </a:lnTo>
                <a:lnTo>
                  <a:pt x="0" y="0"/>
                </a:lnTo>
                <a:lnTo>
                  <a:pt x="148607" y="0"/>
                </a:lnTo>
                <a:lnTo>
                  <a:pt x="148607" y="569831"/>
                </a:lnTo>
                <a:close/>
              </a:path>
            </a:pathLst>
          </a:custGeom>
          <a:ln w="309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22594" y="1272140"/>
            <a:ext cx="583565" cy="721995"/>
          </a:xfrm>
          <a:custGeom>
            <a:avLst/>
            <a:gdLst/>
            <a:ahLst/>
            <a:cxnLst/>
            <a:rect l="l" t="t" r="r" b="b"/>
            <a:pathLst>
              <a:path w="583564" h="721994">
                <a:moveTo>
                  <a:pt x="326251" y="103239"/>
                </a:moveTo>
                <a:lnTo>
                  <a:pt x="247007" y="103239"/>
                </a:lnTo>
                <a:lnTo>
                  <a:pt x="322218" y="0"/>
                </a:lnTo>
                <a:lnTo>
                  <a:pt x="454292" y="0"/>
                </a:lnTo>
                <a:lnTo>
                  <a:pt x="326251" y="103239"/>
                </a:lnTo>
                <a:close/>
              </a:path>
              <a:path w="583564" h="721994">
                <a:moveTo>
                  <a:pt x="291569" y="128847"/>
                </a:moveTo>
                <a:lnTo>
                  <a:pt x="334645" y="131103"/>
                </a:lnTo>
                <a:lnTo>
                  <a:pt x="374746" y="137870"/>
                </a:lnTo>
                <a:lnTo>
                  <a:pt x="411872" y="149149"/>
                </a:lnTo>
                <a:lnTo>
                  <a:pt x="476850" y="184801"/>
                </a:lnTo>
                <a:lnTo>
                  <a:pt x="527461" y="236018"/>
                </a:lnTo>
                <a:lnTo>
                  <a:pt x="562950" y="302130"/>
                </a:lnTo>
                <a:lnTo>
                  <a:pt x="574166" y="340063"/>
                </a:lnTo>
                <a:lnTo>
                  <a:pt x="580896" y="381172"/>
                </a:lnTo>
                <a:lnTo>
                  <a:pt x="583139" y="425457"/>
                </a:lnTo>
                <a:lnTo>
                  <a:pt x="580896" y="469755"/>
                </a:lnTo>
                <a:lnTo>
                  <a:pt x="574166" y="510902"/>
                </a:lnTo>
                <a:lnTo>
                  <a:pt x="562950" y="548898"/>
                </a:lnTo>
                <a:lnTo>
                  <a:pt x="547247" y="583744"/>
                </a:lnTo>
                <a:lnTo>
                  <a:pt x="503996" y="642471"/>
                </a:lnTo>
                <a:lnTo>
                  <a:pt x="446025" y="685975"/>
                </a:lnTo>
                <a:lnTo>
                  <a:pt x="374746" y="712894"/>
                </a:lnTo>
                <a:lnTo>
                  <a:pt x="334645" y="719623"/>
                </a:lnTo>
                <a:lnTo>
                  <a:pt x="291569" y="721866"/>
                </a:lnTo>
                <a:lnTo>
                  <a:pt x="248822" y="719623"/>
                </a:lnTo>
                <a:lnTo>
                  <a:pt x="208897" y="712894"/>
                </a:lnTo>
                <a:lnTo>
                  <a:pt x="171796" y="701677"/>
                </a:lnTo>
                <a:lnTo>
                  <a:pt x="106591" y="666126"/>
                </a:lnTo>
                <a:lnTo>
                  <a:pt x="55778" y="615011"/>
                </a:lnTo>
                <a:lnTo>
                  <a:pt x="20189" y="548898"/>
                </a:lnTo>
                <a:lnTo>
                  <a:pt x="8972" y="510902"/>
                </a:lnTo>
                <a:lnTo>
                  <a:pt x="2243" y="469755"/>
                </a:lnTo>
                <a:lnTo>
                  <a:pt x="0" y="425457"/>
                </a:lnTo>
                <a:lnTo>
                  <a:pt x="2243" y="381172"/>
                </a:lnTo>
                <a:lnTo>
                  <a:pt x="8972" y="340063"/>
                </a:lnTo>
                <a:lnTo>
                  <a:pt x="20189" y="302130"/>
                </a:lnTo>
                <a:lnTo>
                  <a:pt x="35891" y="267373"/>
                </a:lnTo>
                <a:lnTo>
                  <a:pt x="79344" y="208494"/>
                </a:lnTo>
                <a:lnTo>
                  <a:pt x="137518" y="164940"/>
                </a:lnTo>
                <a:lnTo>
                  <a:pt x="208897" y="137870"/>
                </a:lnTo>
                <a:lnTo>
                  <a:pt x="248822" y="131103"/>
                </a:lnTo>
                <a:lnTo>
                  <a:pt x="291569" y="128847"/>
                </a:lnTo>
                <a:close/>
              </a:path>
              <a:path w="583564" h="721994">
                <a:moveTo>
                  <a:pt x="291569" y="612982"/>
                </a:moveTo>
                <a:lnTo>
                  <a:pt x="349339" y="600782"/>
                </a:lnTo>
                <a:lnTo>
                  <a:pt x="393598" y="564185"/>
                </a:lnTo>
                <a:lnTo>
                  <a:pt x="421727" y="505105"/>
                </a:lnTo>
                <a:lnTo>
                  <a:pt x="431104" y="425457"/>
                </a:lnTo>
                <a:lnTo>
                  <a:pt x="428760" y="382660"/>
                </a:lnTo>
                <a:lnTo>
                  <a:pt x="421727" y="345205"/>
                </a:lnTo>
                <a:lnTo>
                  <a:pt x="393598" y="286327"/>
                </a:lnTo>
                <a:lnTo>
                  <a:pt x="349339" y="250032"/>
                </a:lnTo>
                <a:lnTo>
                  <a:pt x="291569" y="237933"/>
                </a:lnTo>
                <a:lnTo>
                  <a:pt x="261071" y="240958"/>
                </a:lnTo>
                <a:lnTo>
                  <a:pt x="210057" y="265155"/>
                </a:lnTo>
                <a:lnTo>
                  <a:pt x="173132" y="313094"/>
                </a:lnTo>
                <a:lnTo>
                  <a:pt x="154379" y="382660"/>
                </a:lnTo>
                <a:lnTo>
                  <a:pt x="152035" y="425457"/>
                </a:lnTo>
                <a:lnTo>
                  <a:pt x="154379" y="467852"/>
                </a:lnTo>
                <a:lnTo>
                  <a:pt x="173132" y="537216"/>
                </a:lnTo>
                <a:lnTo>
                  <a:pt x="210057" y="585533"/>
                </a:lnTo>
                <a:lnTo>
                  <a:pt x="261071" y="609932"/>
                </a:lnTo>
                <a:lnTo>
                  <a:pt x="291569" y="612982"/>
                </a:lnTo>
                <a:close/>
              </a:path>
            </a:pathLst>
          </a:custGeom>
          <a:ln w="309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94937" y="1412682"/>
            <a:ext cx="545465" cy="570230"/>
          </a:xfrm>
          <a:custGeom>
            <a:avLst/>
            <a:gdLst/>
            <a:ahLst/>
            <a:cxnLst/>
            <a:rect l="l" t="t" r="r" b="b"/>
            <a:pathLst>
              <a:path w="545464" h="570230">
                <a:moveTo>
                  <a:pt x="545029" y="569831"/>
                </a:moveTo>
                <a:lnTo>
                  <a:pt x="350851" y="569831"/>
                </a:lnTo>
                <a:lnTo>
                  <a:pt x="143566" y="193169"/>
                </a:lnTo>
                <a:lnTo>
                  <a:pt x="145444" y="214266"/>
                </a:lnTo>
                <a:lnTo>
                  <a:pt x="147763" y="254190"/>
                </a:lnTo>
                <a:lnTo>
                  <a:pt x="148506" y="306743"/>
                </a:lnTo>
                <a:lnTo>
                  <a:pt x="148607" y="569831"/>
                </a:lnTo>
                <a:lnTo>
                  <a:pt x="0" y="569831"/>
                </a:lnTo>
                <a:lnTo>
                  <a:pt x="0" y="0"/>
                </a:lnTo>
                <a:lnTo>
                  <a:pt x="184902" y="0"/>
                </a:lnTo>
                <a:lnTo>
                  <a:pt x="401260" y="392994"/>
                </a:lnTo>
                <a:lnTo>
                  <a:pt x="399799" y="371330"/>
                </a:lnTo>
                <a:lnTo>
                  <a:pt x="397782" y="329288"/>
                </a:lnTo>
                <a:lnTo>
                  <a:pt x="396875" y="289628"/>
                </a:lnTo>
                <a:lnTo>
                  <a:pt x="396421" y="243579"/>
                </a:lnTo>
                <a:lnTo>
                  <a:pt x="396421" y="0"/>
                </a:lnTo>
                <a:lnTo>
                  <a:pt x="545029" y="0"/>
                </a:lnTo>
                <a:lnTo>
                  <a:pt x="545029" y="569831"/>
                </a:lnTo>
                <a:close/>
              </a:path>
            </a:pathLst>
          </a:custGeom>
          <a:ln w="309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70394" y="1143901"/>
            <a:ext cx="6027420" cy="1016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0" spc="565">
                <a:latin typeface="Trebuchet MS"/>
                <a:cs typeface="Trebuchet MS"/>
              </a:rPr>
              <a:t>VINCULACIÓN</a:t>
            </a:r>
            <a:endParaRPr sz="65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9232" y="2220137"/>
            <a:ext cx="4853940" cy="593090"/>
          </a:xfrm>
          <a:custGeom>
            <a:avLst/>
            <a:gdLst/>
            <a:ahLst/>
            <a:cxnLst/>
            <a:rect l="l" t="t" r="r" b="b"/>
            <a:pathLst>
              <a:path w="4853940" h="593089">
                <a:moveTo>
                  <a:pt x="436749" y="465987"/>
                </a:moveTo>
                <a:lnTo>
                  <a:pt x="436749" y="581526"/>
                </a:lnTo>
                <a:lnTo>
                  <a:pt x="0" y="581526"/>
                </a:lnTo>
                <a:lnTo>
                  <a:pt x="0" y="11695"/>
                </a:lnTo>
                <a:lnTo>
                  <a:pt x="428482" y="11695"/>
                </a:lnTo>
                <a:lnTo>
                  <a:pt x="428482" y="127234"/>
                </a:lnTo>
                <a:lnTo>
                  <a:pt x="148607" y="127234"/>
                </a:lnTo>
                <a:lnTo>
                  <a:pt x="148607" y="237933"/>
                </a:lnTo>
                <a:lnTo>
                  <a:pt x="412149" y="237933"/>
                </a:lnTo>
                <a:lnTo>
                  <a:pt x="412149" y="353674"/>
                </a:lnTo>
                <a:lnTo>
                  <a:pt x="148607" y="353674"/>
                </a:lnTo>
                <a:lnTo>
                  <a:pt x="148607" y="465987"/>
                </a:lnTo>
                <a:lnTo>
                  <a:pt x="436749" y="465987"/>
                </a:lnTo>
                <a:close/>
              </a:path>
              <a:path w="4853940" h="593089">
                <a:moveTo>
                  <a:pt x="815857" y="14921"/>
                </a:moveTo>
                <a:lnTo>
                  <a:pt x="879172" y="28179"/>
                </a:lnTo>
                <a:lnTo>
                  <a:pt x="936841" y="53030"/>
                </a:lnTo>
                <a:lnTo>
                  <a:pt x="986242" y="90435"/>
                </a:lnTo>
                <a:lnTo>
                  <a:pt x="1024352" y="141752"/>
                </a:lnTo>
                <a:lnTo>
                  <a:pt x="1048851" y="207738"/>
                </a:lnTo>
                <a:lnTo>
                  <a:pt x="1054976" y="246516"/>
                </a:lnTo>
                <a:lnTo>
                  <a:pt x="1057017" y="289150"/>
                </a:lnTo>
                <a:lnTo>
                  <a:pt x="1054976" y="331998"/>
                </a:lnTo>
                <a:lnTo>
                  <a:pt x="1048851" y="371418"/>
                </a:lnTo>
                <a:lnTo>
                  <a:pt x="1024352" y="439975"/>
                </a:lnTo>
                <a:lnTo>
                  <a:pt x="986242" y="494771"/>
                </a:lnTo>
                <a:lnTo>
                  <a:pt x="936841" y="536157"/>
                </a:lnTo>
                <a:lnTo>
                  <a:pt x="879172" y="564034"/>
                </a:lnTo>
                <a:lnTo>
                  <a:pt x="815857" y="578300"/>
                </a:lnTo>
                <a:lnTo>
                  <a:pt x="772757" y="581299"/>
                </a:lnTo>
                <a:lnTo>
                  <a:pt x="743267" y="581526"/>
                </a:lnTo>
                <a:lnTo>
                  <a:pt x="527715" y="581526"/>
                </a:lnTo>
                <a:lnTo>
                  <a:pt x="527715" y="11695"/>
                </a:lnTo>
                <a:lnTo>
                  <a:pt x="743267" y="11695"/>
                </a:lnTo>
                <a:lnTo>
                  <a:pt x="787880" y="12425"/>
                </a:lnTo>
                <a:lnTo>
                  <a:pt x="815857" y="14921"/>
                </a:lnTo>
                <a:close/>
              </a:path>
              <a:path w="4853940" h="593089">
                <a:moveTo>
                  <a:pt x="776336" y="464172"/>
                </a:moveTo>
                <a:lnTo>
                  <a:pt x="827048" y="449100"/>
                </a:lnTo>
                <a:lnTo>
                  <a:pt x="867074" y="413561"/>
                </a:lnTo>
                <a:lnTo>
                  <a:pt x="893085" y="360076"/>
                </a:lnTo>
                <a:lnTo>
                  <a:pt x="901756" y="291569"/>
                </a:lnTo>
                <a:lnTo>
                  <a:pt x="899588" y="255766"/>
                </a:lnTo>
                <a:lnTo>
                  <a:pt x="882247" y="197391"/>
                </a:lnTo>
                <a:lnTo>
                  <a:pt x="848397" y="156597"/>
                </a:lnTo>
                <a:lnTo>
                  <a:pt x="803028" y="133610"/>
                </a:lnTo>
                <a:lnTo>
                  <a:pt x="762826" y="127637"/>
                </a:lnTo>
                <a:lnTo>
                  <a:pt x="750526" y="127234"/>
                </a:lnTo>
                <a:lnTo>
                  <a:pt x="744465" y="127234"/>
                </a:lnTo>
                <a:lnTo>
                  <a:pt x="737773" y="127234"/>
                </a:lnTo>
                <a:lnTo>
                  <a:pt x="730451" y="127234"/>
                </a:lnTo>
                <a:lnTo>
                  <a:pt x="722499" y="127234"/>
                </a:lnTo>
                <a:lnTo>
                  <a:pt x="676323" y="127234"/>
                </a:lnTo>
                <a:lnTo>
                  <a:pt x="676323" y="465987"/>
                </a:lnTo>
                <a:lnTo>
                  <a:pt x="722499" y="465987"/>
                </a:lnTo>
                <a:lnTo>
                  <a:pt x="730451" y="465962"/>
                </a:lnTo>
                <a:lnTo>
                  <a:pt x="769430" y="464563"/>
                </a:lnTo>
                <a:lnTo>
                  <a:pt x="776336" y="464172"/>
                </a:lnTo>
                <a:close/>
              </a:path>
              <a:path w="4853940" h="593089">
                <a:moveTo>
                  <a:pt x="1641701" y="11695"/>
                </a:moveTo>
                <a:lnTo>
                  <a:pt x="1641701" y="331292"/>
                </a:lnTo>
                <a:lnTo>
                  <a:pt x="1641676" y="341676"/>
                </a:lnTo>
                <a:lnTo>
                  <a:pt x="1640592" y="388003"/>
                </a:lnTo>
                <a:lnTo>
                  <a:pt x="1636270" y="434922"/>
                </a:lnTo>
                <a:lnTo>
                  <a:pt x="1621852" y="479585"/>
                </a:lnTo>
                <a:lnTo>
                  <a:pt x="1595879" y="520266"/>
                </a:lnTo>
                <a:lnTo>
                  <a:pt x="1556156" y="553637"/>
                </a:lnTo>
                <a:lnTo>
                  <a:pt x="1502016" y="578615"/>
                </a:lnTo>
                <a:lnTo>
                  <a:pt x="1431039" y="591419"/>
                </a:lnTo>
                <a:lnTo>
                  <a:pt x="1389048" y="593019"/>
                </a:lnTo>
                <a:lnTo>
                  <a:pt x="1347372" y="591419"/>
                </a:lnTo>
                <a:lnTo>
                  <a:pt x="1276495" y="578615"/>
                </a:lnTo>
                <a:lnTo>
                  <a:pt x="1222053" y="553637"/>
                </a:lnTo>
                <a:lnTo>
                  <a:pt x="1182229" y="520266"/>
                </a:lnTo>
                <a:lnTo>
                  <a:pt x="1156243" y="479585"/>
                </a:lnTo>
                <a:lnTo>
                  <a:pt x="1141826" y="434922"/>
                </a:lnTo>
                <a:lnTo>
                  <a:pt x="1137503" y="388003"/>
                </a:lnTo>
                <a:lnTo>
                  <a:pt x="1136420" y="341676"/>
                </a:lnTo>
                <a:lnTo>
                  <a:pt x="1136394" y="331292"/>
                </a:lnTo>
                <a:lnTo>
                  <a:pt x="1136394" y="11695"/>
                </a:lnTo>
                <a:lnTo>
                  <a:pt x="1285002" y="11695"/>
                </a:lnTo>
                <a:lnTo>
                  <a:pt x="1285002" y="358513"/>
                </a:lnTo>
                <a:lnTo>
                  <a:pt x="1285002" y="366176"/>
                </a:lnTo>
                <a:lnTo>
                  <a:pt x="1285002" y="372494"/>
                </a:lnTo>
                <a:lnTo>
                  <a:pt x="1285002" y="377467"/>
                </a:lnTo>
                <a:lnTo>
                  <a:pt x="1285002" y="382441"/>
                </a:lnTo>
                <a:lnTo>
                  <a:pt x="1285271" y="387415"/>
                </a:lnTo>
                <a:lnTo>
                  <a:pt x="1294756" y="432527"/>
                </a:lnTo>
                <a:lnTo>
                  <a:pt x="1346376" y="478400"/>
                </a:lnTo>
                <a:lnTo>
                  <a:pt x="1389048" y="484134"/>
                </a:lnTo>
                <a:lnTo>
                  <a:pt x="1431720" y="478400"/>
                </a:lnTo>
                <a:lnTo>
                  <a:pt x="1483339" y="432527"/>
                </a:lnTo>
                <a:lnTo>
                  <a:pt x="1492287" y="392389"/>
                </a:lnTo>
                <a:lnTo>
                  <a:pt x="1493093" y="382441"/>
                </a:lnTo>
                <a:lnTo>
                  <a:pt x="1493093" y="377467"/>
                </a:lnTo>
                <a:lnTo>
                  <a:pt x="1493093" y="372494"/>
                </a:lnTo>
                <a:lnTo>
                  <a:pt x="1493093" y="366176"/>
                </a:lnTo>
                <a:lnTo>
                  <a:pt x="1493093" y="358513"/>
                </a:lnTo>
                <a:lnTo>
                  <a:pt x="1493093" y="11695"/>
                </a:lnTo>
                <a:lnTo>
                  <a:pt x="1641701" y="11695"/>
                </a:lnTo>
                <a:close/>
              </a:path>
              <a:path w="4853940" h="593089">
                <a:moveTo>
                  <a:pt x="1999347" y="0"/>
                </a:moveTo>
                <a:lnTo>
                  <a:pt x="2038502" y="1663"/>
                </a:lnTo>
                <a:lnTo>
                  <a:pt x="2106757" y="14971"/>
                </a:lnTo>
                <a:lnTo>
                  <a:pt x="2161817" y="40983"/>
                </a:lnTo>
                <a:lnTo>
                  <a:pt x="2204363" y="76673"/>
                </a:lnTo>
                <a:lnTo>
                  <a:pt x="2234546" y="121184"/>
                </a:lnTo>
                <a:lnTo>
                  <a:pt x="2252592" y="171796"/>
                </a:lnTo>
                <a:lnTo>
                  <a:pt x="2257848" y="207486"/>
                </a:lnTo>
                <a:lnTo>
                  <a:pt x="2109240" y="207486"/>
                </a:lnTo>
                <a:lnTo>
                  <a:pt x="2107425" y="199219"/>
                </a:lnTo>
                <a:lnTo>
                  <a:pt x="2093764" y="159786"/>
                </a:lnTo>
                <a:lnTo>
                  <a:pt x="2070928" y="131619"/>
                </a:lnTo>
                <a:lnTo>
                  <a:pt x="2038918" y="114719"/>
                </a:lnTo>
                <a:lnTo>
                  <a:pt x="1997733" y="109086"/>
                </a:lnTo>
                <a:lnTo>
                  <a:pt x="1972365" y="111909"/>
                </a:lnTo>
                <a:lnTo>
                  <a:pt x="1927903" y="134493"/>
                </a:lnTo>
                <a:lnTo>
                  <a:pt x="1893108" y="179697"/>
                </a:lnTo>
                <a:lnTo>
                  <a:pt x="1875162" y="248355"/>
                </a:lnTo>
                <a:lnTo>
                  <a:pt x="1872919" y="291569"/>
                </a:lnTo>
                <a:lnTo>
                  <a:pt x="1874028" y="325697"/>
                </a:lnTo>
                <a:lnTo>
                  <a:pt x="1882900" y="382760"/>
                </a:lnTo>
                <a:lnTo>
                  <a:pt x="1900203" y="425193"/>
                </a:lnTo>
                <a:lnTo>
                  <a:pt x="1936839" y="465987"/>
                </a:lnTo>
                <a:lnTo>
                  <a:pt x="1982283" y="483000"/>
                </a:lnTo>
                <a:lnTo>
                  <a:pt x="1998540" y="484134"/>
                </a:lnTo>
                <a:lnTo>
                  <a:pt x="2019384" y="482534"/>
                </a:lnTo>
                <a:lnTo>
                  <a:pt x="2069517" y="458526"/>
                </a:lnTo>
                <a:lnTo>
                  <a:pt x="2092201" y="427524"/>
                </a:lnTo>
                <a:lnTo>
                  <a:pt x="2105812" y="385735"/>
                </a:lnTo>
                <a:lnTo>
                  <a:pt x="2107425" y="377467"/>
                </a:lnTo>
                <a:lnTo>
                  <a:pt x="2256234" y="377467"/>
                </a:lnTo>
                <a:lnTo>
                  <a:pt x="2250324" y="418627"/>
                </a:lnTo>
                <a:lnTo>
                  <a:pt x="2229454" y="476094"/>
                </a:lnTo>
                <a:lnTo>
                  <a:pt x="2194798" y="522320"/>
                </a:lnTo>
                <a:lnTo>
                  <a:pt x="2148925" y="557002"/>
                </a:lnTo>
                <a:lnTo>
                  <a:pt x="2092743" y="580089"/>
                </a:lnTo>
                <a:lnTo>
                  <a:pt x="2028521" y="591583"/>
                </a:lnTo>
                <a:lnTo>
                  <a:pt x="1993499" y="593019"/>
                </a:lnTo>
                <a:lnTo>
                  <a:pt x="1956322" y="590990"/>
                </a:lnTo>
                <a:lnTo>
                  <a:pt x="1886958" y="574758"/>
                </a:lnTo>
                <a:lnTo>
                  <a:pt x="1825004" y="542194"/>
                </a:lnTo>
                <a:lnTo>
                  <a:pt x="1774998" y="493296"/>
                </a:lnTo>
                <a:lnTo>
                  <a:pt x="1738527" y="428129"/>
                </a:lnTo>
                <a:lnTo>
                  <a:pt x="1726933" y="389566"/>
                </a:lnTo>
                <a:lnTo>
                  <a:pt x="1719976" y="347070"/>
                </a:lnTo>
                <a:lnTo>
                  <a:pt x="1717657" y="300643"/>
                </a:lnTo>
                <a:lnTo>
                  <a:pt x="1720052" y="253144"/>
                </a:lnTo>
                <a:lnTo>
                  <a:pt x="1727235" y="209653"/>
                </a:lnTo>
                <a:lnTo>
                  <a:pt x="1739207" y="170170"/>
                </a:lnTo>
                <a:lnTo>
                  <a:pt x="1755969" y="134694"/>
                </a:lnTo>
                <a:lnTo>
                  <a:pt x="1800833" y="76017"/>
                </a:lnTo>
                <a:lnTo>
                  <a:pt x="1858401" y="33875"/>
                </a:lnTo>
                <a:lnTo>
                  <a:pt x="1925698" y="8468"/>
                </a:lnTo>
                <a:lnTo>
                  <a:pt x="1961728" y="2117"/>
                </a:lnTo>
                <a:lnTo>
                  <a:pt x="1999347" y="0"/>
                </a:lnTo>
                <a:close/>
              </a:path>
              <a:path w="4853940" h="593089">
                <a:moveTo>
                  <a:pt x="2665808" y="433725"/>
                </a:moveTo>
                <a:lnTo>
                  <a:pt x="2488164" y="433725"/>
                </a:lnTo>
                <a:lnTo>
                  <a:pt x="2440376" y="581526"/>
                </a:lnTo>
                <a:lnTo>
                  <a:pt x="2282493" y="581526"/>
                </a:lnTo>
                <a:lnTo>
                  <a:pt x="2488164" y="11695"/>
                </a:lnTo>
                <a:lnTo>
                  <a:pt x="2669841" y="11695"/>
                </a:lnTo>
                <a:lnTo>
                  <a:pt x="2875512" y="581526"/>
                </a:lnTo>
                <a:lnTo>
                  <a:pt x="2713596" y="581526"/>
                </a:lnTo>
                <a:lnTo>
                  <a:pt x="2665808" y="433725"/>
                </a:lnTo>
                <a:close/>
              </a:path>
              <a:path w="4853940" h="593089">
                <a:moveTo>
                  <a:pt x="2577490" y="142961"/>
                </a:moveTo>
                <a:lnTo>
                  <a:pt x="2524661" y="317984"/>
                </a:lnTo>
                <a:lnTo>
                  <a:pt x="2630320" y="317984"/>
                </a:lnTo>
                <a:lnTo>
                  <a:pt x="2577490" y="142961"/>
                </a:lnTo>
                <a:close/>
              </a:path>
              <a:path w="4853940" h="593089">
                <a:moveTo>
                  <a:pt x="3393450" y="127234"/>
                </a:moveTo>
                <a:lnTo>
                  <a:pt x="3208346" y="127234"/>
                </a:lnTo>
                <a:lnTo>
                  <a:pt x="3208346" y="581526"/>
                </a:lnTo>
                <a:lnTo>
                  <a:pt x="3059738" y="581526"/>
                </a:lnTo>
                <a:lnTo>
                  <a:pt x="3059738" y="127234"/>
                </a:lnTo>
                <a:lnTo>
                  <a:pt x="2874633" y="127234"/>
                </a:lnTo>
                <a:lnTo>
                  <a:pt x="2874633" y="11695"/>
                </a:lnTo>
                <a:lnTo>
                  <a:pt x="3393450" y="11695"/>
                </a:lnTo>
                <a:lnTo>
                  <a:pt x="3393450" y="127234"/>
                </a:lnTo>
                <a:close/>
              </a:path>
              <a:path w="4853940" h="593089">
                <a:moveTo>
                  <a:pt x="3599820" y="581526"/>
                </a:moveTo>
                <a:lnTo>
                  <a:pt x="3451212" y="581526"/>
                </a:lnTo>
                <a:lnTo>
                  <a:pt x="3451212" y="11695"/>
                </a:lnTo>
                <a:lnTo>
                  <a:pt x="3599820" y="11695"/>
                </a:lnTo>
                <a:lnTo>
                  <a:pt x="3599820" y="581526"/>
                </a:lnTo>
                <a:close/>
              </a:path>
              <a:path w="4853940" h="593089">
                <a:moveTo>
                  <a:pt x="4058153" y="581526"/>
                </a:moveTo>
                <a:lnTo>
                  <a:pt x="3876477" y="581526"/>
                </a:lnTo>
                <a:lnTo>
                  <a:pt x="3670805" y="11695"/>
                </a:lnTo>
                <a:lnTo>
                  <a:pt x="3832721" y="11695"/>
                </a:lnTo>
                <a:lnTo>
                  <a:pt x="3969029" y="466793"/>
                </a:lnTo>
                <a:lnTo>
                  <a:pt x="4106144" y="11695"/>
                </a:lnTo>
                <a:lnTo>
                  <a:pt x="4263825" y="11695"/>
                </a:lnTo>
                <a:lnTo>
                  <a:pt x="4058153" y="581526"/>
                </a:lnTo>
                <a:close/>
              </a:path>
              <a:path w="4853940" h="593089">
                <a:moveTo>
                  <a:pt x="4643711" y="433725"/>
                </a:moveTo>
                <a:lnTo>
                  <a:pt x="4466067" y="433725"/>
                </a:lnTo>
                <a:lnTo>
                  <a:pt x="4418278" y="581526"/>
                </a:lnTo>
                <a:lnTo>
                  <a:pt x="4260395" y="581526"/>
                </a:lnTo>
                <a:lnTo>
                  <a:pt x="4466067" y="11695"/>
                </a:lnTo>
                <a:lnTo>
                  <a:pt x="4647743" y="11695"/>
                </a:lnTo>
                <a:lnTo>
                  <a:pt x="4853415" y="581526"/>
                </a:lnTo>
                <a:lnTo>
                  <a:pt x="4691499" y="581526"/>
                </a:lnTo>
                <a:lnTo>
                  <a:pt x="4643711" y="433725"/>
                </a:lnTo>
                <a:close/>
              </a:path>
              <a:path w="4853940" h="593089">
                <a:moveTo>
                  <a:pt x="4555393" y="142961"/>
                </a:moveTo>
                <a:lnTo>
                  <a:pt x="4502564" y="317984"/>
                </a:lnTo>
                <a:lnTo>
                  <a:pt x="4608222" y="317984"/>
                </a:lnTo>
                <a:lnTo>
                  <a:pt x="4555393" y="142961"/>
                </a:lnTo>
                <a:close/>
              </a:path>
            </a:pathLst>
          </a:custGeom>
          <a:ln w="309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70394" y="1963051"/>
            <a:ext cx="4932680" cy="1016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0" spc="475" b="1">
                <a:latin typeface="Trebuchet MS"/>
                <a:cs typeface="Trebuchet MS"/>
              </a:rPr>
              <a:t>EDUCATIVA</a:t>
            </a:r>
            <a:endParaRPr sz="65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7068" y="3284666"/>
            <a:ext cx="6220460" cy="3738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71195">
              <a:lnSpc>
                <a:spcPct val="100000"/>
              </a:lnSpc>
              <a:spcBef>
                <a:spcPts val="100"/>
              </a:spcBef>
            </a:pPr>
            <a:r>
              <a:rPr dirty="0" sz="2400" spc="229" b="1">
                <a:latin typeface="Trebuchet MS"/>
                <a:cs typeface="Trebuchet MS"/>
              </a:rPr>
              <a:t>D</a:t>
            </a:r>
            <a:r>
              <a:rPr dirty="0" sz="2400" spc="135" b="1">
                <a:latin typeface="Trebuchet MS"/>
                <a:cs typeface="Trebuchet MS"/>
              </a:rPr>
              <a:t>E</a:t>
            </a:r>
            <a:r>
              <a:rPr dirty="0" sz="2400" spc="250" b="1">
                <a:latin typeface="Trebuchet MS"/>
                <a:cs typeface="Trebuchet MS"/>
              </a:rPr>
              <a:t>S</a:t>
            </a:r>
            <a:r>
              <a:rPr dirty="0" sz="2400" spc="229" b="1">
                <a:latin typeface="Trebuchet MS"/>
                <a:cs typeface="Trebuchet MS"/>
              </a:rPr>
              <a:t>D</a:t>
            </a:r>
            <a:r>
              <a:rPr dirty="0" sz="2400" spc="135" b="1">
                <a:latin typeface="Trebuchet MS"/>
                <a:cs typeface="Trebuchet MS"/>
              </a:rPr>
              <a:t>E</a:t>
            </a:r>
            <a:r>
              <a:rPr dirty="0" sz="2400" spc="-280" b="1">
                <a:latin typeface="Trebuchet MS"/>
                <a:cs typeface="Trebuchet MS"/>
              </a:rPr>
              <a:t> </a:t>
            </a:r>
            <a:r>
              <a:rPr dirty="0" sz="2400" spc="135" b="1">
                <a:latin typeface="Trebuchet MS"/>
                <a:cs typeface="Trebuchet MS"/>
              </a:rPr>
              <a:t>E</a:t>
            </a:r>
            <a:r>
              <a:rPr dirty="0" sz="2400" spc="145" b="1">
                <a:latin typeface="Trebuchet MS"/>
                <a:cs typeface="Trebuchet MS"/>
              </a:rPr>
              <a:t>L</a:t>
            </a:r>
            <a:r>
              <a:rPr dirty="0" sz="2400" spc="-280" b="1">
                <a:latin typeface="Trebuchet MS"/>
                <a:cs typeface="Trebuchet MS"/>
              </a:rPr>
              <a:t> </a:t>
            </a:r>
            <a:r>
              <a:rPr dirty="0" sz="2400" spc="130" b="1">
                <a:latin typeface="Trebuchet MS"/>
                <a:cs typeface="Trebuchet MS"/>
              </a:rPr>
              <a:t>1</a:t>
            </a:r>
            <a:r>
              <a:rPr dirty="0" sz="2400" spc="-280" b="1">
                <a:latin typeface="Trebuchet MS"/>
                <a:cs typeface="Trebuchet MS"/>
              </a:rPr>
              <a:t> </a:t>
            </a:r>
            <a:r>
              <a:rPr dirty="0" sz="2400" spc="229" b="1">
                <a:latin typeface="Trebuchet MS"/>
                <a:cs typeface="Trebuchet MS"/>
              </a:rPr>
              <a:t>D</a:t>
            </a:r>
            <a:r>
              <a:rPr dirty="0" sz="2400" spc="135" b="1">
                <a:latin typeface="Trebuchet MS"/>
                <a:cs typeface="Trebuchet MS"/>
              </a:rPr>
              <a:t>E</a:t>
            </a:r>
            <a:r>
              <a:rPr dirty="0" sz="2400" spc="-280" b="1">
                <a:latin typeface="Trebuchet MS"/>
                <a:cs typeface="Trebuchet MS"/>
              </a:rPr>
              <a:t> </a:t>
            </a:r>
            <a:r>
              <a:rPr dirty="0" sz="2400" spc="170" b="1">
                <a:latin typeface="Trebuchet MS"/>
                <a:cs typeface="Trebuchet MS"/>
              </a:rPr>
              <a:t>O</a:t>
            </a:r>
            <a:r>
              <a:rPr dirty="0" sz="2400" spc="270" b="1">
                <a:latin typeface="Trebuchet MS"/>
                <a:cs typeface="Trebuchet MS"/>
              </a:rPr>
              <a:t>C</a:t>
            </a:r>
            <a:r>
              <a:rPr dirty="0" sz="2400" spc="35" b="1">
                <a:latin typeface="Trebuchet MS"/>
                <a:cs typeface="Trebuchet MS"/>
              </a:rPr>
              <a:t>T</a:t>
            </a:r>
            <a:r>
              <a:rPr dirty="0" sz="2400" spc="75" b="1">
                <a:latin typeface="Trebuchet MS"/>
                <a:cs typeface="Trebuchet MS"/>
              </a:rPr>
              <a:t>U</a:t>
            </a:r>
            <a:r>
              <a:rPr dirty="0" sz="2400" spc="170" b="1">
                <a:latin typeface="Trebuchet MS"/>
                <a:cs typeface="Trebuchet MS"/>
              </a:rPr>
              <a:t>B</a:t>
            </a:r>
            <a:r>
              <a:rPr dirty="0" sz="2400" spc="130" b="1">
                <a:latin typeface="Trebuchet MS"/>
                <a:cs typeface="Trebuchet MS"/>
              </a:rPr>
              <a:t>R</a:t>
            </a:r>
            <a:r>
              <a:rPr dirty="0" sz="2400" spc="135" b="1">
                <a:latin typeface="Trebuchet MS"/>
                <a:cs typeface="Trebuchet MS"/>
              </a:rPr>
              <a:t>E</a:t>
            </a:r>
            <a:r>
              <a:rPr dirty="0" sz="2400" spc="-280" b="1">
                <a:latin typeface="Trebuchet MS"/>
                <a:cs typeface="Trebuchet MS"/>
              </a:rPr>
              <a:t> </a:t>
            </a:r>
            <a:r>
              <a:rPr dirty="0" sz="2400" spc="229" b="1">
                <a:latin typeface="Trebuchet MS"/>
                <a:cs typeface="Trebuchet MS"/>
              </a:rPr>
              <a:t>D</a:t>
            </a:r>
            <a:r>
              <a:rPr dirty="0" sz="2400" spc="135" b="1">
                <a:latin typeface="Trebuchet MS"/>
                <a:cs typeface="Trebuchet MS"/>
              </a:rPr>
              <a:t>E</a:t>
            </a:r>
            <a:r>
              <a:rPr dirty="0" sz="2400" spc="-280" b="1">
                <a:latin typeface="Trebuchet MS"/>
                <a:cs typeface="Trebuchet MS"/>
              </a:rPr>
              <a:t> </a:t>
            </a:r>
            <a:r>
              <a:rPr dirty="0" sz="2400" spc="130" b="1">
                <a:latin typeface="Trebuchet MS"/>
                <a:cs typeface="Trebuchet MS"/>
              </a:rPr>
              <a:t>2021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rebuchet MS"/>
              <a:cs typeface="Trebuchet MS"/>
            </a:endParaRPr>
          </a:p>
          <a:p>
            <a:pPr algn="ctr" marL="235585" marR="227329" indent="-635">
              <a:lnSpc>
                <a:spcPct val="116100"/>
              </a:lnSpc>
            </a:pPr>
            <a:r>
              <a:rPr dirty="0" sz="2050" spc="-15">
                <a:latin typeface="Verdana"/>
                <a:cs typeface="Verdana"/>
              </a:rPr>
              <a:t>H</a:t>
            </a:r>
            <a:r>
              <a:rPr dirty="0" sz="2050" spc="-60">
                <a:latin typeface="Verdana"/>
                <a:cs typeface="Verdana"/>
              </a:rPr>
              <a:t>e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10">
                <a:latin typeface="Verdana"/>
                <a:cs typeface="Verdana"/>
              </a:rPr>
              <a:t>p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35">
                <a:latin typeface="Verdana"/>
                <a:cs typeface="Verdana"/>
              </a:rPr>
              <a:t>r</a:t>
            </a:r>
            <a:r>
              <a:rPr dirty="0" sz="2050" spc="-80">
                <a:latin typeface="Verdana"/>
                <a:cs typeface="Verdana"/>
              </a:rPr>
              <a:t>t</a:t>
            </a:r>
            <a:r>
              <a:rPr dirty="0" sz="2050" spc="-45">
                <a:latin typeface="Verdana"/>
                <a:cs typeface="Verdana"/>
              </a:rPr>
              <a:t>i</a:t>
            </a:r>
            <a:r>
              <a:rPr dirty="0" sz="2050" spc="-85">
                <a:latin typeface="Verdana"/>
                <a:cs typeface="Verdana"/>
              </a:rPr>
              <a:t>c</a:t>
            </a:r>
            <a:r>
              <a:rPr dirty="0" sz="2050" spc="-45">
                <a:latin typeface="Verdana"/>
                <a:cs typeface="Verdana"/>
              </a:rPr>
              <a:t>i</a:t>
            </a:r>
            <a:r>
              <a:rPr dirty="0" sz="2050" spc="-10">
                <a:latin typeface="Verdana"/>
                <a:cs typeface="Verdana"/>
              </a:rPr>
              <a:t>p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10">
                <a:latin typeface="Verdana"/>
                <a:cs typeface="Verdana"/>
              </a:rPr>
              <a:t>d</a:t>
            </a:r>
            <a:r>
              <a:rPr dirty="0" sz="2050" spc="5">
                <a:latin typeface="Verdana"/>
                <a:cs typeface="Verdana"/>
              </a:rPr>
              <a:t>o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25">
                <a:latin typeface="Verdana"/>
                <a:cs typeface="Verdana"/>
              </a:rPr>
              <a:t>n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180">
                <a:latin typeface="Verdana"/>
                <a:cs typeface="Verdana"/>
              </a:rPr>
              <a:t>v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30">
                <a:latin typeface="Verdana"/>
                <a:cs typeface="Verdana"/>
              </a:rPr>
              <a:t>n</a:t>
            </a:r>
            <a:r>
              <a:rPr dirty="0" sz="2050" spc="-80">
                <a:latin typeface="Verdana"/>
                <a:cs typeface="Verdana"/>
              </a:rPr>
              <a:t>t</a:t>
            </a:r>
            <a:r>
              <a:rPr dirty="0" sz="2050">
                <a:latin typeface="Verdana"/>
                <a:cs typeface="Verdana"/>
              </a:rPr>
              <a:t>o</a:t>
            </a:r>
            <a:r>
              <a:rPr dirty="0" sz="2050" spc="-80">
                <a:latin typeface="Verdana"/>
                <a:cs typeface="Verdana"/>
              </a:rPr>
              <a:t>s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10">
                <a:latin typeface="Verdana"/>
                <a:cs typeface="Verdana"/>
              </a:rPr>
              <a:t>d</a:t>
            </a:r>
            <a:r>
              <a:rPr dirty="0" sz="2050" spc="-30">
                <a:latin typeface="Verdana"/>
                <a:cs typeface="Verdana"/>
              </a:rPr>
              <a:t>u</a:t>
            </a:r>
            <a:r>
              <a:rPr dirty="0" sz="2050" spc="-85">
                <a:latin typeface="Verdana"/>
                <a:cs typeface="Verdana"/>
              </a:rPr>
              <a:t>c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80">
                <a:latin typeface="Verdana"/>
                <a:cs typeface="Verdana"/>
              </a:rPr>
              <a:t>t</a:t>
            </a:r>
            <a:r>
              <a:rPr dirty="0" sz="2050" spc="-45">
                <a:latin typeface="Verdana"/>
                <a:cs typeface="Verdana"/>
              </a:rPr>
              <a:t>i</a:t>
            </a:r>
            <a:r>
              <a:rPr dirty="0" sz="2050" spc="-180">
                <a:latin typeface="Verdana"/>
                <a:cs typeface="Verdana"/>
              </a:rPr>
              <a:t>v</a:t>
            </a:r>
            <a:r>
              <a:rPr dirty="0" sz="2050">
                <a:latin typeface="Verdana"/>
                <a:cs typeface="Verdana"/>
              </a:rPr>
              <a:t>o</a:t>
            </a:r>
            <a:r>
              <a:rPr dirty="0" sz="2050" spc="-85">
                <a:latin typeface="Verdana"/>
                <a:cs typeface="Verdana"/>
              </a:rPr>
              <a:t>s</a:t>
            </a:r>
            <a:r>
              <a:rPr dirty="0" sz="2050" spc="-235">
                <a:latin typeface="Verdana"/>
                <a:cs typeface="Verdana"/>
              </a:rPr>
              <a:t>,  </a:t>
            </a:r>
            <a:r>
              <a:rPr dirty="0" sz="2050" spc="-70">
                <a:latin typeface="Verdana"/>
                <a:cs typeface="Verdana"/>
              </a:rPr>
              <a:t>m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190">
                <a:latin typeface="Verdana"/>
                <a:cs typeface="Verdana"/>
              </a:rPr>
              <a:t>j</a:t>
            </a:r>
            <a:r>
              <a:rPr dirty="0" sz="2050">
                <a:latin typeface="Verdana"/>
                <a:cs typeface="Verdana"/>
              </a:rPr>
              <a:t>o</a:t>
            </a:r>
            <a:r>
              <a:rPr dirty="0" sz="2050" spc="-35">
                <a:latin typeface="Verdana"/>
                <a:cs typeface="Verdana"/>
              </a:rPr>
              <a:t>r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70">
                <a:latin typeface="Verdana"/>
                <a:cs typeface="Verdana"/>
              </a:rPr>
              <a:t>m</a:t>
            </a:r>
            <a:r>
              <a:rPr dirty="0" sz="2050" spc="-45">
                <a:latin typeface="Verdana"/>
                <a:cs typeface="Verdana"/>
              </a:rPr>
              <a:t>i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30">
                <a:latin typeface="Verdana"/>
                <a:cs typeface="Verdana"/>
              </a:rPr>
              <a:t>n</a:t>
            </a:r>
            <a:r>
              <a:rPr dirty="0" sz="2050" spc="-80">
                <a:latin typeface="Verdana"/>
                <a:cs typeface="Verdana"/>
              </a:rPr>
              <a:t>t</a:t>
            </a:r>
            <a:r>
              <a:rPr dirty="0" sz="2050">
                <a:latin typeface="Verdana"/>
                <a:cs typeface="Verdana"/>
              </a:rPr>
              <a:t>o</a:t>
            </a:r>
            <a:r>
              <a:rPr dirty="0" sz="2050" spc="-80">
                <a:latin typeface="Verdana"/>
                <a:cs typeface="Verdana"/>
              </a:rPr>
              <a:t>s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85">
                <a:latin typeface="Verdana"/>
                <a:cs typeface="Verdana"/>
              </a:rPr>
              <a:t>s</a:t>
            </a:r>
            <a:r>
              <a:rPr dirty="0" sz="2050" spc="-85">
                <a:latin typeface="Verdana"/>
                <a:cs typeface="Verdana"/>
              </a:rPr>
              <a:t>c</a:t>
            </a:r>
            <a:r>
              <a:rPr dirty="0" sz="2050">
                <a:latin typeface="Verdana"/>
                <a:cs typeface="Verdana"/>
              </a:rPr>
              <a:t>o</a:t>
            </a:r>
            <a:r>
              <a:rPr dirty="0" sz="2050" spc="-45">
                <a:latin typeface="Verdana"/>
                <a:cs typeface="Verdana"/>
              </a:rPr>
              <a:t>l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35">
                <a:latin typeface="Verdana"/>
                <a:cs typeface="Verdana"/>
              </a:rPr>
              <a:t>r</a:t>
            </a:r>
            <a:r>
              <a:rPr dirty="0" sz="2050" spc="-240">
                <a:latin typeface="Verdana"/>
                <a:cs typeface="Verdana"/>
              </a:rPr>
              <a:t>,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85">
                <a:latin typeface="Verdana"/>
                <a:cs typeface="Verdana"/>
              </a:rPr>
              <a:t>c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70">
                <a:latin typeface="Verdana"/>
                <a:cs typeface="Verdana"/>
              </a:rPr>
              <a:t>m</a:t>
            </a:r>
            <a:r>
              <a:rPr dirty="0" sz="2050" spc="-10">
                <a:latin typeface="Verdana"/>
                <a:cs typeface="Verdana"/>
              </a:rPr>
              <a:t>p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30">
                <a:latin typeface="Verdana"/>
                <a:cs typeface="Verdana"/>
              </a:rPr>
              <a:t>ñ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80">
                <a:latin typeface="Verdana"/>
                <a:cs typeface="Verdana"/>
              </a:rPr>
              <a:t>s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10">
                <a:latin typeface="Verdana"/>
                <a:cs typeface="Verdana"/>
              </a:rPr>
              <a:t>d</a:t>
            </a:r>
            <a:r>
              <a:rPr dirty="0" sz="2050" spc="-60">
                <a:latin typeface="Verdana"/>
                <a:cs typeface="Verdana"/>
              </a:rPr>
              <a:t>e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45">
                <a:latin typeface="Verdana"/>
                <a:cs typeface="Verdana"/>
              </a:rPr>
              <a:t>li</a:t>
            </a:r>
            <a:r>
              <a:rPr dirty="0" sz="2050" spc="-70">
                <a:latin typeface="Verdana"/>
                <a:cs typeface="Verdana"/>
              </a:rPr>
              <a:t>m</a:t>
            </a:r>
            <a:r>
              <a:rPr dirty="0" sz="2050" spc="-10">
                <a:latin typeface="Verdana"/>
                <a:cs typeface="Verdana"/>
              </a:rPr>
              <a:t>p</a:t>
            </a:r>
            <a:r>
              <a:rPr dirty="0" sz="2050" spc="-45">
                <a:latin typeface="Verdana"/>
                <a:cs typeface="Verdana"/>
              </a:rPr>
              <a:t>i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114">
                <a:latin typeface="Verdana"/>
                <a:cs typeface="Verdana"/>
              </a:rPr>
              <a:t>z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235">
                <a:latin typeface="Verdana"/>
                <a:cs typeface="Verdana"/>
              </a:rPr>
              <a:t>,  </a:t>
            </a:r>
            <a:r>
              <a:rPr dirty="0" sz="2050" spc="-85">
                <a:latin typeface="Verdana"/>
                <a:cs typeface="Verdana"/>
              </a:rPr>
              <a:t>c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70">
                <a:latin typeface="Verdana"/>
                <a:cs typeface="Verdana"/>
              </a:rPr>
              <a:t>m</a:t>
            </a:r>
            <a:r>
              <a:rPr dirty="0" sz="2050" spc="-10">
                <a:latin typeface="Verdana"/>
                <a:cs typeface="Verdana"/>
              </a:rPr>
              <a:t>p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30">
                <a:latin typeface="Verdana"/>
                <a:cs typeface="Verdana"/>
              </a:rPr>
              <a:t>ñ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80">
                <a:latin typeface="Verdana"/>
                <a:cs typeface="Verdana"/>
              </a:rPr>
              <a:t>s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10">
                <a:latin typeface="Verdana"/>
                <a:cs typeface="Verdana"/>
              </a:rPr>
              <a:t>d</a:t>
            </a:r>
            <a:r>
              <a:rPr dirty="0" sz="2050" spc="-60">
                <a:latin typeface="Verdana"/>
                <a:cs typeface="Verdana"/>
              </a:rPr>
              <a:t>e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85">
                <a:latin typeface="Verdana"/>
                <a:cs typeface="Verdana"/>
              </a:rPr>
              <a:t>s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45">
                <a:latin typeface="Verdana"/>
                <a:cs typeface="Verdana"/>
              </a:rPr>
              <a:t>l</a:t>
            </a:r>
            <a:r>
              <a:rPr dirty="0" sz="2050" spc="-30">
                <a:latin typeface="Verdana"/>
                <a:cs typeface="Verdana"/>
              </a:rPr>
              <a:t>u</a:t>
            </a:r>
            <a:r>
              <a:rPr dirty="0" sz="2050" spc="-10">
                <a:latin typeface="Verdana"/>
                <a:cs typeface="Verdana"/>
              </a:rPr>
              <a:t>d</a:t>
            </a:r>
            <a:r>
              <a:rPr dirty="0" sz="2050" spc="-240">
                <a:latin typeface="Verdana"/>
                <a:cs typeface="Verdana"/>
              </a:rPr>
              <a:t>,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180">
                <a:latin typeface="Verdana"/>
                <a:cs typeface="Verdana"/>
              </a:rPr>
              <a:t>v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30">
                <a:latin typeface="Verdana"/>
                <a:cs typeface="Verdana"/>
              </a:rPr>
              <a:t>n</a:t>
            </a:r>
            <a:r>
              <a:rPr dirty="0" sz="2050" spc="-80">
                <a:latin typeface="Verdana"/>
                <a:cs typeface="Verdana"/>
              </a:rPr>
              <a:t>t</a:t>
            </a:r>
            <a:r>
              <a:rPr dirty="0" sz="2050">
                <a:latin typeface="Verdana"/>
                <a:cs typeface="Verdana"/>
              </a:rPr>
              <a:t>o</a:t>
            </a:r>
            <a:r>
              <a:rPr dirty="0" sz="2050" spc="-80">
                <a:latin typeface="Verdana"/>
                <a:cs typeface="Verdana"/>
              </a:rPr>
              <a:t>s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10">
                <a:latin typeface="Verdana"/>
                <a:cs typeface="Verdana"/>
              </a:rPr>
              <a:t>d</a:t>
            </a:r>
            <a:r>
              <a:rPr dirty="0" sz="2050" spc="-60">
                <a:latin typeface="Verdana"/>
                <a:cs typeface="Verdana"/>
              </a:rPr>
              <a:t>e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85">
                <a:latin typeface="Verdana"/>
                <a:cs typeface="Verdana"/>
              </a:rPr>
              <a:t>c</a:t>
            </a:r>
            <a:r>
              <a:rPr dirty="0" sz="2050" spc="-35">
                <a:latin typeface="Verdana"/>
                <a:cs typeface="Verdana"/>
              </a:rPr>
              <a:t>r</a:t>
            </a:r>
            <a:r>
              <a:rPr dirty="0" sz="2050" spc="-45">
                <a:latin typeface="Verdana"/>
                <a:cs typeface="Verdana"/>
              </a:rPr>
              <a:t>i</a:t>
            </a:r>
            <a:r>
              <a:rPr dirty="0" sz="2050" spc="-10">
                <a:latin typeface="Verdana"/>
                <a:cs typeface="Verdana"/>
              </a:rPr>
              <a:t>d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10">
                <a:latin typeface="Verdana"/>
                <a:cs typeface="Verdana"/>
              </a:rPr>
              <a:t>d</a:t>
            </a:r>
            <a:r>
              <a:rPr dirty="0" sz="2050" spc="-195">
                <a:latin typeface="Verdana"/>
                <a:cs typeface="Verdana"/>
              </a:rPr>
              <a:t>.</a:t>
            </a:r>
            <a:endParaRPr sz="20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350">
              <a:latin typeface="Verdana"/>
              <a:cs typeface="Verdana"/>
            </a:endParaRPr>
          </a:p>
          <a:p>
            <a:pPr algn="ctr" marL="12700" marR="5080">
              <a:lnSpc>
                <a:spcPct val="116100"/>
              </a:lnSpc>
            </a:pPr>
            <a:r>
              <a:rPr dirty="0" sz="2050" spc="-15">
                <a:latin typeface="Verdana"/>
                <a:cs typeface="Verdana"/>
              </a:rPr>
              <a:t>H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70">
                <a:latin typeface="Verdana"/>
                <a:cs typeface="Verdana"/>
              </a:rPr>
              <a:t>m</a:t>
            </a:r>
            <a:r>
              <a:rPr dirty="0" sz="2050">
                <a:latin typeface="Verdana"/>
                <a:cs typeface="Verdana"/>
              </a:rPr>
              <a:t>o</a:t>
            </a:r>
            <a:r>
              <a:rPr dirty="0" sz="2050" spc="-80">
                <a:latin typeface="Verdana"/>
                <a:cs typeface="Verdana"/>
              </a:rPr>
              <a:t>s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80">
                <a:latin typeface="Verdana"/>
                <a:cs typeface="Verdana"/>
              </a:rPr>
              <a:t>t</a:t>
            </a:r>
            <a:r>
              <a:rPr dirty="0" sz="2050" spc="-35">
                <a:latin typeface="Verdana"/>
                <a:cs typeface="Verdana"/>
              </a:rPr>
              <a:t>r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10">
                <a:latin typeface="Verdana"/>
                <a:cs typeface="Verdana"/>
              </a:rPr>
              <a:t>b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190">
                <a:latin typeface="Verdana"/>
                <a:cs typeface="Verdana"/>
              </a:rPr>
              <a:t>j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10">
                <a:latin typeface="Verdana"/>
                <a:cs typeface="Verdana"/>
              </a:rPr>
              <a:t>d</a:t>
            </a:r>
            <a:r>
              <a:rPr dirty="0" sz="2050" spc="5">
                <a:latin typeface="Verdana"/>
                <a:cs typeface="Verdana"/>
              </a:rPr>
              <a:t>o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85">
                <a:latin typeface="Verdana"/>
                <a:cs typeface="Verdana"/>
              </a:rPr>
              <a:t>c</a:t>
            </a:r>
            <a:r>
              <a:rPr dirty="0" sz="2050">
                <a:latin typeface="Verdana"/>
                <a:cs typeface="Verdana"/>
              </a:rPr>
              <a:t>o</a:t>
            </a:r>
            <a:r>
              <a:rPr dirty="0" sz="2050" spc="-25">
                <a:latin typeface="Verdana"/>
                <a:cs typeface="Verdana"/>
              </a:rPr>
              <a:t>n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70">
                <a:latin typeface="Verdana"/>
                <a:cs typeface="Verdana"/>
              </a:rPr>
              <a:t>m</a:t>
            </a:r>
            <a:r>
              <a:rPr dirty="0" sz="2050" spc="-30">
                <a:latin typeface="Verdana"/>
                <a:cs typeface="Verdana"/>
              </a:rPr>
              <a:t>u</a:t>
            </a:r>
            <a:r>
              <a:rPr dirty="0" sz="2050" spc="-85">
                <a:latin typeface="Verdana"/>
                <a:cs typeface="Verdana"/>
              </a:rPr>
              <a:t>c</a:t>
            </a:r>
            <a:r>
              <a:rPr dirty="0" sz="2050" spc="-30">
                <a:latin typeface="Verdana"/>
                <a:cs typeface="Verdana"/>
              </a:rPr>
              <a:t>h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80">
                <a:latin typeface="Verdana"/>
                <a:cs typeface="Verdana"/>
              </a:rPr>
              <a:t>s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25">
                <a:latin typeface="Verdana"/>
                <a:cs typeface="Verdana"/>
              </a:rPr>
              <a:t>n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80">
                <a:latin typeface="Verdana"/>
                <a:cs typeface="Verdana"/>
              </a:rPr>
              <a:t>t</a:t>
            </a:r>
            <a:r>
              <a:rPr dirty="0" sz="2050">
                <a:latin typeface="Verdana"/>
                <a:cs typeface="Verdana"/>
              </a:rPr>
              <a:t>o</a:t>
            </a:r>
            <a:r>
              <a:rPr dirty="0" sz="2050" spc="-10">
                <a:latin typeface="Verdana"/>
                <a:cs typeface="Verdana"/>
              </a:rPr>
              <a:t>d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80">
                <a:latin typeface="Verdana"/>
                <a:cs typeface="Verdana"/>
              </a:rPr>
              <a:t>s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45">
                <a:latin typeface="Verdana"/>
                <a:cs typeface="Verdana"/>
              </a:rPr>
              <a:t>l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65">
                <a:latin typeface="Verdana"/>
                <a:cs typeface="Verdana"/>
              </a:rPr>
              <a:t>s  </a:t>
            </a:r>
            <a:r>
              <a:rPr dirty="0" sz="2050" spc="-50">
                <a:latin typeface="Verdana"/>
                <a:cs typeface="Verdana"/>
              </a:rPr>
              <a:t>localidades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40">
                <a:latin typeface="Verdana"/>
                <a:cs typeface="Verdana"/>
              </a:rPr>
              <a:t>del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60">
                <a:latin typeface="Verdana"/>
                <a:cs typeface="Verdana"/>
              </a:rPr>
              <a:t>municipio,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55">
                <a:latin typeface="Verdana"/>
                <a:cs typeface="Verdana"/>
              </a:rPr>
              <a:t>siempre</a:t>
            </a:r>
            <a:r>
              <a:rPr dirty="0" sz="2050" spc="-180">
                <a:latin typeface="Verdana"/>
                <a:cs typeface="Verdana"/>
              </a:rPr>
              <a:t> </a:t>
            </a:r>
            <a:r>
              <a:rPr dirty="0" sz="2050" spc="-35">
                <a:latin typeface="Verdana"/>
                <a:cs typeface="Verdana"/>
              </a:rPr>
              <a:t>de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60">
                <a:latin typeface="Verdana"/>
                <a:cs typeface="Verdana"/>
              </a:rPr>
              <a:t>la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45">
                <a:latin typeface="Verdana"/>
                <a:cs typeface="Verdana"/>
              </a:rPr>
              <a:t>mano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35">
                <a:latin typeface="Verdana"/>
                <a:cs typeface="Verdana"/>
              </a:rPr>
              <a:t>con </a:t>
            </a:r>
            <a:r>
              <a:rPr dirty="0" sz="2050" spc="-705">
                <a:latin typeface="Verdana"/>
                <a:cs typeface="Verdana"/>
              </a:rPr>
              <a:t> </a:t>
            </a:r>
            <a:r>
              <a:rPr dirty="0" sz="2050" spc="-65">
                <a:latin typeface="Verdana"/>
                <a:cs typeface="Verdana"/>
              </a:rPr>
              <a:t>autoridades,</a:t>
            </a:r>
            <a:r>
              <a:rPr dirty="0" sz="2050" spc="-180">
                <a:latin typeface="Verdana"/>
                <a:cs typeface="Verdana"/>
              </a:rPr>
              <a:t> </a:t>
            </a:r>
            <a:r>
              <a:rPr dirty="0" sz="2050" spc="-50">
                <a:latin typeface="Verdana"/>
                <a:cs typeface="Verdana"/>
              </a:rPr>
              <a:t>padres</a:t>
            </a:r>
            <a:r>
              <a:rPr dirty="0" sz="2050" spc="-180">
                <a:latin typeface="Verdana"/>
                <a:cs typeface="Verdana"/>
              </a:rPr>
              <a:t> </a:t>
            </a:r>
            <a:r>
              <a:rPr dirty="0" sz="2050" spc="-35">
                <a:latin typeface="Verdana"/>
                <a:cs typeface="Verdana"/>
              </a:rPr>
              <a:t>de</a:t>
            </a:r>
            <a:r>
              <a:rPr dirty="0" sz="2050" spc="-180">
                <a:latin typeface="Verdana"/>
                <a:cs typeface="Verdana"/>
              </a:rPr>
              <a:t> </a:t>
            </a:r>
            <a:r>
              <a:rPr dirty="0" sz="2050" spc="-55">
                <a:latin typeface="Verdana"/>
                <a:cs typeface="Verdana"/>
              </a:rPr>
              <a:t>familia</a:t>
            </a:r>
            <a:r>
              <a:rPr dirty="0" sz="2050" spc="-180">
                <a:latin typeface="Verdana"/>
                <a:cs typeface="Verdana"/>
              </a:rPr>
              <a:t> </a:t>
            </a:r>
            <a:r>
              <a:rPr dirty="0" sz="2050" spc="-170">
                <a:latin typeface="Verdana"/>
                <a:cs typeface="Verdana"/>
              </a:rPr>
              <a:t>y</a:t>
            </a:r>
            <a:r>
              <a:rPr dirty="0" sz="2050" spc="-180">
                <a:latin typeface="Verdana"/>
                <a:cs typeface="Verdana"/>
              </a:rPr>
              <a:t> </a:t>
            </a:r>
            <a:r>
              <a:rPr dirty="0" sz="2050" spc="-50">
                <a:latin typeface="Verdana"/>
                <a:cs typeface="Verdana"/>
              </a:rPr>
              <a:t>alumnos</a:t>
            </a:r>
            <a:r>
              <a:rPr dirty="0" sz="2050" spc="-180">
                <a:latin typeface="Verdana"/>
                <a:cs typeface="Verdana"/>
              </a:rPr>
              <a:t> </a:t>
            </a:r>
            <a:r>
              <a:rPr dirty="0" sz="2050" spc="-45">
                <a:latin typeface="Verdana"/>
                <a:cs typeface="Verdana"/>
              </a:rPr>
              <a:t>en</a:t>
            </a:r>
            <a:r>
              <a:rPr dirty="0" sz="2050" spc="-180">
                <a:latin typeface="Verdana"/>
                <a:cs typeface="Verdana"/>
              </a:rPr>
              <a:t> </a:t>
            </a:r>
            <a:r>
              <a:rPr dirty="0" sz="2050" spc="-65">
                <a:latin typeface="Verdana"/>
                <a:cs typeface="Verdana"/>
              </a:rPr>
              <a:t>favor </a:t>
            </a:r>
            <a:r>
              <a:rPr dirty="0" sz="2050" spc="-705">
                <a:latin typeface="Verdana"/>
                <a:cs typeface="Verdana"/>
              </a:rPr>
              <a:t> </a:t>
            </a:r>
            <a:r>
              <a:rPr dirty="0" sz="2050" spc="-10">
                <a:latin typeface="Verdana"/>
                <a:cs typeface="Verdana"/>
              </a:rPr>
              <a:t>d</a:t>
            </a:r>
            <a:r>
              <a:rPr dirty="0" sz="2050" spc="-65">
                <a:latin typeface="Verdana"/>
                <a:cs typeface="Verdana"/>
              </a:rPr>
              <a:t>e</a:t>
            </a:r>
            <a:r>
              <a:rPr dirty="0" sz="2050" spc="-40">
                <a:latin typeface="Verdana"/>
                <a:cs typeface="Verdana"/>
              </a:rPr>
              <a:t>l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10">
                <a:latin typeface="Verdana"/>
                <a:cs typeface="Verdana"/>
              </a:rPr>
              <a:t>p</a:t>
            </a:r>
            <a:r>
              <a:rPr dirty="0" sz="2050" spc="-45">
                <a:latin typeface="Verdana"/>
                <a:cs typeface="Verdana"/>
              </a:rPr>
              <a:t>l</a:t>
            </a:r>
            <a:r>
              <a:rPr dirty="0" sz="2050" spc="-85">
                <a:latin typeface="Verdana"/>
                <a:cs typeface="Verdana"/>
              </a:rPr>
              <a:t>a</a:t>
            </a:r>
            <a:r>
              <a:rPr dirty="0" sz="2050" spc="-25">
                <a:latin typeface="Verdana"/>
                <a:cs typeface="Verdana"/>
              </a:rPr>
              <a:t>n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85">
                <a:latin typeface="Verdana"/>
                <a:cs typeface="Verdana"/>
              </a:rPr>
              <a:t>c</a:t>
            </a:r>
            <a:r>
              <a:rPr dirty="0" sz="2050">
                <a:latin typeface="Verdana"/>
                <a:cs typeface="Verdana"/>
              </a:rPr>
              <a:t>o</a:t>
            </a:r>
            <a:r>
              <a:rPr dirty="0" sz="2050" spc="-70">
                <a:latin typeface="Verdana"/>
                <a:cs typeface="Verdana"/>
              </a:rPr>
              <a:t>m</a:t>
            </a:r>
            <a:r>
              <a:rPr dirty="0" sz="2050" spc="-30">
                <a:latin typeface="Verdana"/>
                <a:cs typeface="Verdana"/>
              </a:rPr>
              <a:t>ún</a:t>
            </a:r>
            <a:r>
              <a:rPr dirty="0" sz="2050" spc="-195">
                <a:latin typeface="Verdana"/>
                <a:cs typeface="Verdana"/>
              </a:rPr>
              <a:t>.</a:t>
            </a:r>
            <a:endParaRPr sz="2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340" y="7522202"/>
            <a:ext cx="3013710" cy="2765425"/>
          </a:xfrm>
          <a:custGeom>
            <a:avLst/>
            <a:gdLst/>
            <a:ahLst/>
            <a:cxnLst/>
            <a:rect l="l" t="t" r="r" b="b"/>
            <a:pathLst>
              <a:path w="3013710" h="2765425">
                <a:moveTo>
                  <a:pt x="3013196" y="2764796"/>
                </a:moveTo>
                <a:lnTo>
                  <a:pt x="0" y="2764796"/>
                </a:lnTo>
                <a:lnTo>
                  <a:pt x="0" y="0"/>
                </a:lnTo>
                <a:lnTo>
                  <a:pt x="3013196" y="0"/>
                </a:lnTo>
                <a:lnTo>
                  <a:pt x="3013196" y="2764796"/>
                </a:lnTo>
                <a:close/>
              </a:path>
            </a:pathLst>
          </a:custGeom>
          <a:solidFill>
            <a:srgbClr val="E694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8082" y="8673512"/>
            <a:ext cx="222250" cy="867410"/>
          </a:xfrm>
          <a:custGeom>
            <a:avLst/>
            <a:gdLst/>
            <a:ahLst/>
            <a:cxnLst/>
            <a:rect l="l" t="t" r="r" b="b"/>
            <a:pathLst>
              <a:path w="222250" h="867409">
                <a:moveTo>
                  <a:pt x="110709" y="220517"/>
                </a:moveTo>
                <a:lnTo>
                  <a:pt x="66185" y="212845"/>
                </a:lnTo>
                <a:lnTo>
                  <a:pt x="30685" y="189831"/>
                </a:lnTo>
                <a:lnTo>
                  <a:pt x="7671" y="154256"/>
                </a:lnTo>
                <a:lnTo>
                  <a:pt x="0" y="109506"/>
                </a:lnTo>
                <a:lnTo>
                  <a:pt x="1917" y="86040"/>
                </a:lnTo>
                <a:lnTo>
                  <a:pt x="17260" y="46329"/>
                </a:lnTo>
                <a:lnTo>
                  <a:pt x="47307" y="16922"/>
                </a:lnTo>
                <a:lnTo>
                  <a:pt x="87319" y="1880"/>
                </a:lnTo>
                <a:lnTo>
                  <a:pt x="110709" y="0"/>
                </a:lnTo>
                <a:lnTo>
                  <a:pt x="134213" y="1880"/>
                </a:lnTo>
                <a:lnTo>
                  <a:pt x="174225" y="16922"/>
                </a:lnTo>
                <a:lnTo>
                  <a:pt x="204290" y="46329"/>
                </a:lnTo>
                <a:lnTo>
                  <a:pt x="219783" y="86040"/>
                </a:lnTo>
                <a:lnTo>
                  <a:pt x="221720" y="109506"/>
                </a:lnTo>
                <a:lnTo>
                  <a:pt x="219783" y="133028"/>
                </a:lnTo>
                <a:lnTo>
                  <a:pt x="204290" y="173191"/>
                </a:lnTo>
                <a:lnTo>
                  <a:pt x="174225" y="203256"/>
                </a:lnTo>
                <a:lnTo>
                  <a:pt x="134213" y="218599"/>
                </a:lnTo>
                <a:lnTo>
                  <a:pt x="110709" y="220517"/>
                </a:lnTo>
                <a:close/>
              </a:path>
              <a:path w="222250" h="867409">
                <a:moveTo>
                  <a:pt x="25872" y="275872"/>
                </a:moveTo>
                <a:lnTo>
                  <a:pt x="195848" y="275872"/>
                </a:lnTo>
                <a:lnTo>
                  <a:pt x="210589" y="867327"/>
                </a:lnTo>
                <a:lnTo>
                  <a:pt x="11131" y="867327"/>
                </a:lnTo>
                <a:lnTo>
                  <a:pt x="25872" y="275872"/>
                </a:lnTo>
                <a:close/>
              </a:path>
            </a:pathLst>
          </a:custGeom>
          <a:ln w="462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247897" y="8476160"/>
            <a:ext cx="818515" cy="885190"/>
          </a:xfrm>
          <a:custGeom>
            <a:avLst/>
            <a:gdLst/>
            <a:ahLst/>
            <a:cxnLst/>
            <a:rect l="l" t="t" r="r" b="b"/>
            <a:pathLst>
              <a:path w="818514" h="885190">
                <a:moveTo>
                  <a:pt x="437424" y="414259"/>
                </a:moveTo>
                <a:lnTo>
                  <a:pt x="811972" y="414259"/>
                </a:lnTo>
                <a:lnTo>
                  <a:pt x="811972" y="867628"/>
                </a:lnTo>
                <a:lnTo>
                  <a:pt x="639590" y="867628"/>
                </a:lnTo>
                <a:lnTo>
                  <a:pt x="618531" y="737063"/>
                </a:lnTo>
                <a:lnTo>
                  <a:pt x="581527" y="830624"/>
                </a:lnTo>
                <a:lnTo>
                  <a:pt x="543320" y="856722"/>
                </a:lnTo>
                <a:lnTo>
                  <a:pt x="499698" y="873043"/>
                </a:lnTo>
                <a:lnTo>
                  <a:pt x="448179" y="881843"/>
                </a:lnTo>
                <a:lnTo>
                  <a:pt x="385679" y="884776"/>
                </a:lnTo>
                <a:lnTo>
                  <a:pt x="330625" y="881711"/>
                </a:lnTo>
                <a:lnTo>
                  <a:pt x="278880" y="872517"/>
                </a:lnTo>
                <a:lnTo>
                  <a:pt x="230445" y="857193"/>
                </a:lnTo>
                <a:lnTo>
                  <a:pt x="185318" y="835739"/>
                </a:lnTo>
                <a:lnTo>
                  <a:pt x="144328" y="808061"/>
                </a:lnTo>
                <a:lnTo>
                  <a:pt x="108002" y="774367"/>
                </a:lnTo>
                <a:lnTo>
                  <a:pt x="76338" y="734656"/>
                </a:lnTo>
                <a:lnTo>
                  <a:pt x="49338" y="688928"/>
                </a:lnTo>
                <a:lnTo>
                  <a:pt x="31576" y="648122"/>
                </a:lnTo>
                <a:lnTo>
                  <a:pt x="17761" y="603681"/>
                </a:lnTo>
                <a:lnTo>
                  <a:pt x="7894" y="555607"/>
                </a:lnTo>
                <a:lnTo>
                  <a:pt x="1973" y="503898"/>
                </a:lnTo>
                <a:lnTo>
                  <a:pt x="0" y="448555"/>
                </a:lnTo>
                <a:lnTo>
                  <a:pt x="2162" y="394892"/>
                </a:lnTo>
                <a:lnTo>
                  <a:pt x="8649" y="344614"/>
                </a:lnTo>
                <a:lnTo>
                  <a:pt x="19460" y="297720"/>
                </a:lnTo>
                <a:lnTo>
                  <a:pt x="34596" y="254211"/>
                </a:lnTo>
                <a:lnTo>
                  <a:pt x="53455" y="213955"/>
                </a:lnTo>
                <a:lnTo>
                  <a:pt x="75436" y="177120"/>
                </a:lnTo>
                <a:lnTo>
                  <a:pt x="100537" y="143708"/>
                </a:lnTo>
                <a:lnTo>
                  <a:pt x="128760" y="113718"/>
                </a:lnTo>
                <a:lnTo>
                  <a:pt x="159841" y="87074"/>
                </a:lnTo>
                <a:lnTo>
                  <a:pt x="193215" y="64004"/>
                </a:lnTo>
                <a:lnTo>
                  <a:pt x="228884" y="44505"/>
                </a:lnTo>
                <a:lnTo>
                  <a:pt x="266846" y="28580"/>
                </a:lnTo>
                <a:lnTo>
                  <a:pt x="306539" y="16076"/>
                </a:lnTo>
                <a:lnTo>
                  <a:pt x="347397" y="7145"/>
                </a:lnTo>
                <a:lnTo>
                  <a:pt x="389421" y="1786"/>
                </a:lnTo>
                <a:lnTo>
                  <a:pt x="432610" y="0"/>
                </a:lnTo>
                <a:lnTo>
                  <a:pt x="491030" y="2481"/>
                </a:lnTo>
                <a:lnTo>
                  <a:pt x="544448" y="9927"/>
                </a:lnTo>
                <a:lnTo>
                  <a:pt x="592865" y="22337"/>
                </a:lnTo>
                <a:lnTo>
                  <a:pt x="636280" y="39711"/>
                </a:lnTo>
                <a:lnTo>
                  <a:pt x="675014" y="61146"/>
                </a:lnTo>
                <a:lnTo>
                  <a:pt x="709084" y="86040"/>
                </a:lnTo>
                <a:lnTo>
                  <a:pt x="738492" y="114395"/>
                </a:lnTo>
                <a:lnTo>
                  <a:pt x="763236" y="146209"/>
                </a:lnTo>
                <a:lnTo>
                  <a:pt x="783524" y="180806"/>
                </a:lnTo>
                <a:lnTo>
                  <a:pt x="799262" y="217508"/>
                </a:lnTo>
                <a:lnTo>
                  <a:pt x="810449" y="256317"/>
                </a:lnTo>
                <a:lnTo>
                  <a:pt x="817087" y="297231"/>
                </a:lnTo>
                <a:lnTo>
                  <a:pt x="818290" y="309566"/>
                </a:lnTo>
                <a:lnTo>
                  <a:pt x="596569" y="309566"/>
                </a:lnTo>
                <a:lnTo>
                  <a:pt x="593862" y="297231"/>
                </a:lnTo>
                <a:lnTo>
                  <a:pt x="578651" y="248820"/>
                </a:lnTo>
                <a:lnTo>
                  <a:pt x="554680" y="211167"/>
                </a:lnTo>
                <a:lnTo>
                  <a:pt x="521948" y="184271"/>
                </a:lnTo>
                <a:lnTo>
                  <a:pt x="480456" y="168134"/>
                </a:lnTo>
                <a:lnTo>
                  <a:pt x="430204" y="162755"/>
                </a:lnTo>
                <a:lnTo>
                  <a:pt x="403560" y="164616"/>
                </a:lnTo>
                <a:lnTo>
                  <a:pt x="353771" y="179508"/>
                </a:lnTo>
                <a:lnTo>
                  <a:pt x="309322" y="209216"/>
                </a:lnTo>
                <a:lnTo>
                  <a:pt x="273371" y="254192"/>
                </a:lnTo>
                <a:lnTo>
                  <a:pt x="246878" y="314586"/>
                </a:lnTo>
                <a:lnTo>
                  <a:pt x="233340" y="390850"/>
                </a:lnTo>
                <a:lnTo>
                  <a:pt x="231648" y="435017"/>
                </a:lnTo>
                <a:lnTo>
                  <a:pt x="233378" y="485935"/>
                </a:lnTo>
                <a:lnTo>
                  <a:pt x="238567" y="531287"/>
                </a:lnTo>
                <a:lnTo>
                  <a:pt x="247216" y="571073"/>
                </a:lnTo>
                <a:lnTo>
                  <a:pt x="274367" y="634381"/>
                </a:lnTo>
                <a:lnTo>
                  <a:pt x="310769" y="679357"/>
                </a:lnTo>
                <a:lnTo>
                  <a:pt x="355106" y="707091"/>
                </a:lnTo>
                <a:lnTo>
                  <a:pt x="403542" y="720629"/>
                </a:lnTo>
                <a:lnTo>
                  <a:pt x="429000" y="722321"/>
                </a:lnTo>
                <a:lnTo>
                  <a:pt x="460213" y="720291"/>
                </a:lnTo>
                <a:lnTo>
                  <a:pt x="514063" y="704045"/>
                </a:lnTo>
                <a:lnTo>
                  <a:pt x="556727" y="671084"/>
                </a:lnTo>
                <a:lnTo>
                  <a:pt x="589669" y="619490"/>
                </a:lnTo>
                <a:lnTo>
                  <a:pt x="602586" y="586642"/>
                </a:lnTo>
                <a:lnTo>
                  <a:pt x="437424" y="586642"/>
                </a:lnTo>
                <a:lnTo>
                  <a:pt x="437424" y="414259"/>
                </a:lnTo>
                <a:close/>
              </a:path>
            </a:pathLst>
          </a:custGeom>
          <a:ln w="462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15288" y="8476160"/>
            <a:ext cx="2485390" cy="885190"/>
          </a:xfrm>
          <a:custGeom>
            <a:avLst/>
            <a:gdLst/>
            <a:ahLst/>
            <a:cxnLst/>
            <a:rect l="l" t="t" r="r" b="b"/>
            <a:pathLst>
              <a:path w="2485390" h="885190">
                <a:moveTo>
                  <a:pt x="662755" y="660649"/>
                </a:moveTo>
                <a:lnTo>
                  <a:pt x="673134" y="726307"/>
                </a:lnTo>
                <a:lnTo>
                  <a:pt x="686822" y="780685"/>
                </a:lnTo>
                <a:lnTo>
                  <a:pt x="704496" y="826789"/>
                </a:lnTo>
                <a:lnTo>
                  <a:pt x="726834" y="867628"/>
                </a:lnTo>
                <a:lnTo>
                  <a:pt x="485559" y="867628"/>
                </a:lnTo>
                <a:lnTo>
                  <a:pt x="471945" y="823479"/>
                </a:lnTo>
                <a:lnTo>
                  <a:pt x="461190" y="782490"/>
                </a:lnTo>
                <a:lnTo>
                  <a:pt x="452842" y="741575"/>
                </a:lnTo>
                <a:lnTo>
                  <a:pt x="445847" y="697652"/>
                </a:lnTo>
                <a:lnTo>
                  <a:pt x="440507" y="664390"/>
                </a:lnTo>
                <a:lnTo>
                  <a:pt x="423059" y="609487"/>
                </a:lnTo>
                <a:lnTo>
                  <a:pt x="396660" y="570452"/>
                </a:lnTo>
                <a:lnTo>
                  <a:pt x="361762" y="549544"/>
                </a:lnTo>
                <a:lnTo>
                  <a:pt x="323179" y="545125"/>
                </a:lnTo>
                <a:lnTo>
                  <a:pt x="305956" y="544824"/>
                </a:lnTo>
                <a:lnTo>
                  <a:pt x="297570" y="544824"/>
                </a:lnTo>
                <a:lnTo>
                  <a:pt x="288958" y="544824"/>
                </a:lnTo>
                <a:lnTo>
                  <a:pt x="280121" y="544824"/>
                </a:lnTo>
                <a:lnTo>
                  <a:pt x="271058" y="544824"/>
                </a:lnTo>
                <a:lnTo>
                  <a:pt x="221720" y="544824"/>
                </a:lnTo>
                <a:lnTo>
                  <a:pt x="221720" y="867628"/>
                </a:lnTo>
                <a:lnTo>
                  <a:pt x="0" y="867628"/>
                </a:lnTo>
                <a:lnTo>
                  <a:pt x="0" y="17448"/>
                </a:lnTo>
                <a:lnTo>
                  <a:pt x="337544" y="17448"/>
                </a:lnTo>
                <a:lnTo>
                  <a:pt x="356629" y="17524"/>
                </a:lnTo>
                <a:lnTo>
                  <a:pt x="406437" y="18652"/>
                </a:lnTo>
                <a:lnTo>
                  <a:pt x="453651" y="21811"/>
                </a:lnTo>
                <a:lnTo>
                  <a:pt x="500770" y="28297"/>
                </a:lnTo>
                <a:lnTo>
                  <a:pt x="557779" y="44392"/>
                </a:lnTo>
                <a:lnTo>
                  <a:pt x="609430" y="69381"/>
                </a:lnTo>
                <a:lnTo>
                  <a:pt x="651548" y="105181"/>
                </a:lnTo>
                <a:lnTo>
                  <a:pt x="682855" y="152357"/>
                </a:lnTo>
                <a:lnTo>
                  <a:pt x="698950" y="213278"/>
                </a:lnTo>
                <a:lnTo>
                  <a:pt x="700961" y="249097"/>
                </a:lnTo>
                <a:lnTo>
                  <a:pt x="696206" y="299772"/>
                </a:lnTo>
                <a:lnTo>
                  <a:pt x="681942" y="344297"/>
                </a:lnTo>
                <a:lnTo>
                  <a:pt x="658167" y="382671"/>
                </a:lnTo>
                <a:lnTo>
                  <a:pt x="624882" y="414894"/>
                </a:lnTo>
                <a:lnTo>
                  <a:pt x="582087" y="440967"/>
                </a:lnTo>
                <a:lnTo>
                  <a:pt x="529782" y="460890"/>
                </a:lnTo>
                <a:lnTo>
                  <a:pt x="560675" y="474277"/>
                </a:lnTo>
                <a:lnTo>
                  <a:pt x="608359" y="510980"/>
                </a:lnTo>
                <a:lnTo>
                  <a:pt x="638443" y="560920"/>
                </a:lnTo>
                <a:lnTo>
                  <a:pt x="657245" y="624096"/>
                </a:lnTo>
                <a:lnTo>
                  <a:pt x="662755" y="660649"/>
                </a:lnTo>
                <a:close/>
              </a:path>
              <a:path w="2485390" h="885190">
                <a:moveTo>
                  <a:pt x="221720" y="384476"/>
                </a:moveTo>
                <a:lnTo>
                  <a:pt x="221720" y="384476"/>
                </a:lnTo>
                <a:lnTo>
                  <a:pt x="333934" y="384476"/>
                </a:lnTo>
                <a:lnTo>
                  <a:pt x="341154" y="384400"/>
                </a:lnTo>
                <a:lnTo>
                  <a:pt x="381862" y="380471"/>
                </a:lnTo>
                <a:lnTo>
                  <a:pt x="419618" y="368888"/>
                </a:lnTo>
                <a:lnTo>
                  <a:pt x="461115" y="331979"/>
                </a:lnTo>
                <a:lnTo>
                  <a:pt x="469313" y="287304"/>
                </a:lnTo>
                <a:lnTo>
                  <a:pt x="467470" y="262428"/>
                </a:lnTo>
                <a:lnTo>
                  <a:pt x="452729" y="225875"/>
                </a:lnTo>
                <a:lnTo>
                  <a:pt x="406888" y="198781"/>
                </a:lnTo>
                <a:lnTo>
                  <a:pt x="367027" y="191034"/>
                </a:lnTo>
                <a:lnTo>
                  <a:pt x="339951" y="189831"/>
                </a:lnTo>
                <a:lnTo>
                  <a:pt x="332430" y="189831"/>
                </a:lnTo>
                <a:lnTo>
                  <a:pt x="324608" y="189831"/>
                </a:lnTo>
                <a:lnTo>
                  <a:pt x="316485" y="189831"/>
                </a:lnTo>
                <a:lnTo>
                  <a:pt x="308062" y="189831"/>
                </a:lnTo>
                <a:lnTo>
                  <a:pt x="221720" y="189831"/>
                </a:lnTo>
                <a:lnTo>
                  <a:pt x="221720" y="384476"/>
                </a:lnTo>
                <a:close/>
              </a:path>
              <a:path w="2485390" h="885190">
                <a:moveTo>
                  <a:pt x="1318363" y="647111"/>
                </a:moveTo>
                <a:lnTo>
                  <a:pt x="1053321" y="647111"/>
                </a:lnTo>
                <a:lnTo>
                  <a:pt x="982022" y="867628"/>
                </a:lnTo>
                <a:lnTo>
                  <a:pt x="746462" y="867628"/>
                </a:lnTo>
                <a:lnTo>
                  <a:pt x="1053321" y="17448"/>
                </a:lnTo>
                <a:lnTo>
                  <a:pt x="1324380" y="17448"/>
                </a:lnTo>
                <a:lnTo>
                  <a:pt x="1631239" y="867628"/>
                </a:lnTo>
                <a:lnTo>
                  <a:pt x="1389663" y="867628"/>
                </a:lnTo>
                <a:lnTo>
                  <a:pt x="1318363" y="647111"/>
                </a:lnTo>
                <a:close/>
              </a:path>
              <a:path w="2485390" h="885190">
                <a:moveTo>
                  <a:pt x="1186594" y="213296"/>
                </a:moveTo>
                <a:lnTo>
                  <a:pt x="1107774" y="474427"/>
                </a:lnTo>
                <a:lnTo>
                  <a:pt x="1265415" y="474427"/>
                </a:lnTo>
                <a:lnTo>
                  <a:pt x="1186594" y="213296"/>
                </a:lnTo>
                <a:close/>
              </a:path>
              <a:path w="2485390" h="885190">
                <a:moveTo>
                  <a:pt x="2099541" y="0"/>
                </a:moveTo>
                <a:lnTo>
                  <a:pt x="2157960" y="2481"/>
                </a:lnTo>
                <a:lnTo>
                  <a:pt x="2211379" y="9927"/>
                </a:lnTo>
                <a:lnTo>
                  <a:pt x="2259795" y="22337"/>
                </a:lnTo>
                <a:lnTo>
                  <a:pt x="2303211" y="39711"/>
                </a:lnTo>
                <a:lnTo>
                  <a:pt x="2341944" y="61146"/>
                </a:lnTo>
                <a:lnTo>
                  <a:pt x="2376015" y="86040"/>
                </a:lnTo>
                <a:lnTo>
                  <a:pt x="2405422" y="114395"/>
                </a:lnTo>
                <a:lnTo>
                  <a:pt x="2430166" y="146209"/>
                </a:lnTo>
                <a:lnTo>
                  <a:pt x="2450454" y="180806"/>
                </a:lnTo>
                <a:lnTo>
                  <a:pt x="2466192" y="217508"/>
                </a:lnTo>
                <a:lnTo>
                  <a:pt x="2477380" y="256317"/>
                </a:lnTo>
                <a:lnTo>
                  <a:pt x="2484017" y="297231"/>
                </a:lnTo>
                <a:lnTo>
                  <a:pt x="2485220" y="309566"/>
                </a:lnTo>
                <a:lnTo>
                  <a:pt x="2263500" y="309566"/>
                </a:lnTo>
                <a:lnTo>
                  <a:pt x="2260792" y="297231"/>
                </a:lnTo>
                <a:lnTo>
                  <a:pt x="2245582" y="248820"/>
                </a:lnTo>
                <a:lnTo>
                  <a:pt x="2221610" y="211167"/>
                </a:lnTo>
                <a:lnTo>
                  <a:pt x="2188879" y="184271"/>
                </a:lnTo>
                <a:lnTo>
                  <a:pt x="2147387" y="168134"/>
                </a:lnTo>
                <a:lnTo>
                  <a:pt x="2097134" y="162755"/>
                </a:lnTo>
                <a:lnTo>
                  <a:pt x="2059284" y="166967"/>
                </a:lnTo>
                <a:lnTo>
                  <a:pt x="1992949" y="200661"/>
                </a:lnTo>
                <a:lnTo>
                  <a:pt x="1964463" y="230144"/>
                </a:lnTo>
                <a:lnTo>
                  <a:pt x="1941035" y="268106"/>
                </a:lnTo>
                <a:lnTo>
                  <a:pt x="1924300" y="314906"/>
                </a:lnTo>
                <a:lnTo>
                  <a:pt x="1914260" y="370543"/>
                </a:lnTo>
                <a:lnTo>
                  <a:pt x="1910913" y="435017"/>
                </a:lnTo>
                <a:lnTo>
                  <a:pt x="1912567" y="485935"/>
                </a:lnTo>
                <a:lnTo>
                  <a:pt x="1917531" y="531287"/>
                </a:lnTo>
                <a:lnTo>
                  <a:pt x="1925804" y="571073"/>
                </a:lnTo>
                <a:lnTo>
                  <a:pt x="1951620" y="634381"/>
                </a:lnTo>
                <a:lnTo>
                  <a:pt x="1986067" y="679357"/>
                </a:lnTo>
                <a:lnTo>
                  <a:pt x="2028053" y="707091"/>
                </a:lnTo>
                <a:lnTo>
                  <a:pt x="2074082" y="720629"/>
                </a:lnTo>
                <a:lnTo>
                  <a:pt x="2098337" y="722321"/>
                </a:lnTo>
                <a:lnTo>
                  <a:pt x="2129437" y="719933"/>
                </a:lnTo>
                <a:lnTo>
                  <a:pt x="2182385" y="700830"/>
                </a:lnTo>
                <a:lnTo>
                  <a:pt x="2222848" y="662999"/>
                </a:lnTo>
                <a:lnTo>
                  <a:pt x="2249924" y="608697"/>
                </a:lnTo>
                <a:lnTo>
                  <a:pt x="2260792" y="563176"/>
                </a:lnTo>
                <a:lnTo>
                  <a:pt x="2482813" y="563176"/>
                </a:lnTo>
                <a:lnTo>
                  <a:pt x="2473995" y="624585"/>
                </a:lnTo>
                <a:lnTo>
                  <a:pt x="2461078" y="669524"/>
                </a:lnTo>
                <a:lnTo>
                  <a:pt x="2442858" y="710325"/>
                </a:lnTo>
                <a:lnTo>
                  <a:pt x="2419336" y="746990"/>
                </a:lnTo>
                <a:lnTo>
                  <a:pt x="2391151" y="779293"/>
                </a:lnTo>
                <a:lnTo>
                  <a:pt x="2358942" y="807309"/>
                </a:lnTo>
                <a:lnTo>
                  <a:pt x="2322709" y="831038"/>
                </a:lnTo>
                <a:lnTo>
                  <a:pt x="2282453" y="850480"/>
                </a:lnTo>
                <a:lnTo>
                  <a:pt x="2238887" y="865485"/>
                </a:lnTo>
                <a:lnTo>
                  <a:pt x="2192426" y="876202"/>
                </a:lnTo>
                <a:lnTo>
                  <a:pt x="2143069" y="882633"/>
                </a:lnTo>
                <a:lnTo>
                  <a:pt x="2090816" y="884776"/>
                </a:lnTo>
                <a:lnTo>
                  <a:pt x="2035349" y="881749"/>
                </a:lnTo>
                <a:lnTo>
                  <a:pt x="1982363" y="872667"/>
                </a:lnTo>
                <a:lnTo>
                  <a:pt x="1931859" y="857531"/>
                </a:lnTo>
                <a:lnTo>
                  <a:pt x="1883837" y="836340"/>
                </a:lnTo>
                <a:lnTo>
                  <a:pt x="1839425" y="808945"/>
                </a:lnTo>
                <a:lnTo>
                  <a:pt x="1799752" y="775495"/>
                </a:lnTo>
                <a:lnTo>
                  <a:pt x="1764816" y="735991"/>
                </a:lnTo>
                <a:lnTo>
                  <a:pt x="1734619" y="690432"/>
                </a:lnTo>
                <a:lnTo>
                  <a:pt x="1714692" y="649566"/>
                </a:lnTo>
                <a:lnTo>
                  <a:pt x="1699192" y="604945"/>
                </a:lnTo>
                <a:lnTo>
                  <a:pt x="1688121" y="556569"/>
                </a:lnTo>
                <a:lnTo>
                  <a:pt x="1681479" y="504439"/>
                </a:lnTo>
                <a:lnTo>
                  <a:pt x="1679264" y="448555"/>
                </a:lnTo>
                <a:lnTo>
                  <a:pt x="1681551" y="391383"/>
                </a:lnTo>
                <a:lnTo>
                  <a:pt x="1688410" y="338038"/>
                </a:lnTo>
                <a:lnTo>
                  <a:pt x="1699842" y="288519"/>
                </a:lnTo>
                <a:lnTo>
                  <a:pt x="1715847" y="242827"/>
                </a:lnTo>
                <a:lnTo>
                  <a:pt x="1736424" y="200962"/>
                </a:lnTo>
                <a:lnTo>
                  <a:pt x="1767524" y="154106"/>
                </a:lnTo>
                <a:lnTo>
                  <a:pt x="1803362" y="113417"/>
                </a:lnTo>
                <a:lnTo>
                  <a:pt x="1843938" y="78895"/>
                </a:lnTo>
                <a:lnTo>
                  <a:pt x="1889252" y="50541"/>
                </a:lnTo>
                <a:lnTo>
                  <a:pt x="1938271" y="28429"/>
                </a:lnTo>
                <a:lnTo>
                  <a:pt x="1989658" y="12635"/>
                </a:lnTo>
                <a:lnTo>
                  <a:pt x="2043415" y="3158"/>
                </a:lnTo>
                <a:lnTo>
                  <a:pt x="2099541" y="0"/>
                </a:lnTo>
                <a:close/>
              </a:path>
            </a:pathLst>
          </a:custGeom>
          <a:ln w="462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31141" y="8476160"/>
            <a:ext cx="1910080" cy="885190"/>
          </a:xfrm>
          <a:custGeom>
            <a:avLst/>
            <a:gdLst/>
            <a:ahLst/>
            <a:cxnLst/>
            <a:rect l="l" t="t" r="r" b="b"/>
            <a:pathLst>
              <a:path w="1910079" h="885190">
                <a:moveTo>
                  <a:pt x="221720" y="867628"/>
                </a:moveTo>
                <a:lnTo>
                  <a:pt x="0" y="867628"/>
                </a:lnTo>
                <a:lnTo>
                  <a:pt x="0" y="17448"/>
                </a:lnTo>
                <a:lnTo>
                  <a:pt x="221720" y="17448"/>
                </a:lnTo>
                <a:lnTo>
                  <a:pt x="221720" y="867628"/>
                </a:lnTo>
                <a:close/>
              </a:path>
              <a:path w="1910079" h="885190">
                <a:moveTo>
                  <a:pt x="864932" y="647111"/>
                </a:moveTo>
                <a:lnTo>
                  <a:pt x="599890" y="647111"/>
                </a:lnTo>
                <a:lnTo>
                  <a:pt x="528591" y="867628"/>
                </a:lnTo>
                <a:lnTo>
                  <a:pt x="293031" y="867628"/>
                </a:lnTo>
                <a:lnTo>
                  <a:pt x="599890" y="17448"/>
                </a:lnTo>
                <a:lnTo>
                  <a:pt x="870949" y="17448"/>
                </a:lnTo>
                <a:lnTo>
                  <a:pt x="1177808" y="867628"/>
                </a:lnTo>
                <a:lnTo>
                  <a:pt x="936232" y="867628"/>
                </a:lnTo>
                <a:lnTo>
                  <a:pt x="864932" y="647111"/>
                </a:lnTo>
                <a:close/>
              </a:path>
              <a:path w="1910079" h="885190">
                <a:moveTo>
                  <a:pt x="733163" y="213296"/>
                </a:moveTo>
                <a:lnTo>
                  <a:pt x="654343" y="474427"/>
                </a:lnTo>
                <a:lnTo>
                  <a:pt x="811984" y="474427"/>
                </a:lnTo>
                <a:lnTo>
                  <a:pt x="733163" y="213296"/>
                </a:lnTo>
                <a:close/>
              </a:path>
              <a:path w="1910079" h="885190">
                <a:moveTo>
                  <a:pt x="1556158" y="0"/>
                </a:moveTo>
                <a:lnTo>
                  <a:pt x="1609670" y="2312"/>
                </a:lnTo>
                <a:lnTo>
                  <a:pt x="1657993" y="9250"/>
                </a:lnTo>
                <a:lnTo>
                  <a:pt x="1701126" y="20814"/>
                </a:lnTo>
                <a:lnTo>
                  <a:pt x="1739070" y="37003"/>
                </a:lnTo>
                <a:lnTo>
                  <a:pt x="1772426" y="57159"/>
                </a:lnTo>
                <a:lnTo>
                  <a:pt x="1826276" y="107400"/>
                </a:lnTo>
                <a:lnTo>
                  <a:pt x="1863506" y="170182"/>
                </a:lnTo>
                <a:lnTo>
                  <a:pt x="1886370" y="241331"/>
                </a:lnTo>
                <a:lnTo>
                  <a:pt x="1892500" y="279783"/>
                </a:lnTo>
                <a:lnTo>
                  <a:pt x="1670779" y="279783"/>
                </a:lnTo>
                <a:lnTo>
                  <a:pt x="1665683" y="254625"/>
                </a:lnTo>
                <a:lnTo>
                  <a:pt x="1657918" y="232099"/>
                </a:lnTo>
                <a:lnTo>
                  <a:pt x="1634377" y="194945"/>
                </a:lnTo>
                <a:lnTo>
                  <a:pt x="1599178" y="170803"/>
                </a:lnTo>
                <a:lnTo>
                  <a:pt x="1551344" y="162755"/>
                </a:lnTo>
                <a:lnTo>
                  <a:pt x="1533162" y="163921"/>
                </a:lnTo>
                <a:lnTo>
                  <a:pt x="1489672" y="181407"/>
                </a:lnTo>
                <a:lnTo>
                  <a:pt x="1467673" y="220780"/>
                </a:lnTo>
                <a:lnTo>
                  <a:pt x="1466206" y="239169"/>
                </a:lnTo>
                <a:lnTo>
                  <a:pt x="1468557" y="258686"/>
                </a:lnTo>
                <a:lnTo>
                  <a:pt x="1487359" y="292982"/>
                </a:lnTo>
                <a:lnTo>
                  <a:pt x="1526807" y="321393"/>
                </a:lnTo>
                <a:lnTo>
                  <a:pt x="1597956" y="347416"/>
                </a:lnTo>
                <a:lnTo>
                  <a:pt x="1646110" y="359807"/>
                </a:lnTo>
                <a:lnTo>
                  <a:pt x="1699142" y="374572"/>
                </a:lnTo>
                <a:lnTo>
                  <a:pt x="1745845" y="392153"/>
                </a:lnTo>
                <a:lnTo>
                  <a:pt x="1786218" y="412550"/>
                </a:lnTo>
                <a:lnTo>
                  <a:pt x="1820261" y="435763"/>
                </a:lnTo>
                <a:lnTo>
                  <a:pt x="1874957" y="497818"/>
                </a:lnTo>
                <a:lnTo>
                  <a:pt x="1894229" y="537604"/>
                </a:lnTo>
                <a:lnTo>
                  <a:pt x="1905793" y="581151"/>
                </a:lnTo>
                <a:lnTo>
                  <a:pt x="1909647" y="628459"/>
                </a:lnTo>
                <a:lnTo>
                  <a:pt x="1906639" y="669260"/>
                </a:lnTo>
                <a:lnTo>
                  <a:pt x="1897614" y="706527"/>
                </a:lnTo>
                <a:lnTo>
                  <a:pt x="1861512" y="770456"/>
                </a:lnTo>
                <a:lnTo>
                  <a:pt x="1806684" y="820095"/>
                </a:lnTo>
                <a:lnTo>
                  <a:pt x="1774024" y="839725"/>
                </a:lnTo>
                <a:lnTo>
                  <a:pt x="1737867" y="855895"/>
                </a:lnTo>
                <a:lnTo>
                  <a:pt x="1699302" y="868531"/>
                </a:lnTo>
                <a:lnTo>
                  <a:pt x="1659422" y="877556"/>
                </a:lnTo>
                <a:lnTo>
                  <a:pt x="1618225" y="882971"/>
                </a:lnTo>
                <a:lnTo>
                  <a:pt x="1575713" y="884776"/>
                </a:lnTo>
                <a:lnTo>
                  <a:pt x="1513595" y="882093"/>
                </a:lnTo>
                <a:lnTo>
                  <a:pt x="1456242" y="874042"/>
                </a:lnTo>
                <a:lnTo>
                  <a:pt x="1403655" y="860624"/>
                </a:lnTo>
                <a:lnTo>
                  <a:pt x="1355833" y="841840"/>
                </a:lnTo>
                <a:lnTo>
                  <a:pt x="1312777" y="817688"/>
                </a:lnTo>
                <a:lnTo>
                  <a:pt x="1275773" y="787821"/>
                </a:lnTo>
                <a:lnTo>
                  <a:pt x="1246110" y="751888"/>
                </a:lnTo>
                <a:lnTo>
                  <a:pt x="1223788" y="709890"/>
                </a:lnTo>
                <a:lnTo>
                  <a:pt x="1208806" y="661828"/>
                </a:lnTo>
                <a:lnTo>
                  <a:pt x="1201164" y="607700"/>
                </a:lnTo>
                <a:lnTo>
                  <a:pt x="1423186" y="607700"/>
                </a:lnTo>
                <a:lnTo>
                  <a:pt x="1430613" y="635735"/>
                </a:lnTo>
                <a:lnTo>
                  <a:pt x="1442064" y="659671"/>
                </a:lnTo>
                <a:lnTo>
                  <a:pt x="1477037" y="695246"/>
                </a:lnTo>
                <a:lnTo>
                  <a:pt x="1521862" y="715552"/>
                </a:lnTo>
                <a:lnTo>
                  <a:pt x="1569696" y="722321"/>
                </a:lnTo>
                <a:lnTo>
                  <a:pt x="1592146" y="720930"/>
                </a:lnTo>
                <a:lnTo>
                  <a:pt x="1630955" y="709799"/>
                </a:lnTo>
                <a:lnTo>
                  <a:pt x="1670328" y="674788"/>
                </a:lnTo>
                <a:lnTo>
                  <a:pt x="1677999" y="643501"/>
                </a:lnTo>
                <a:lnTo>
                  <a:pt x="1676194" y="627161"/>
                </a:lnTo>
                <a:lnTo>
                  <a:pt x="1649118" y="582430"/>
                </a:lnTo>
                <a:lnTo>
                  <a:pt x="1607752" y="556708"/>
                </a:lnTo>
                <a:lnTo>
                  <a:pt x="1541417" y="534897"/>
                </a:lnTo>
                <a:lnTo>
                  <a:pt x="1494993" y="522111"/>
                </a:lnTo>
                <a:lnTo>
                  <a:pt x="1451991" y="508423"/>
                </a:lnTo>
                <a:lnTo>
                  <a:pt x="1412412" y="493832"/>
                </a:lnTo>
                <a:lnTo>
                  <a:pt x="1376254" y="478338"/>
                </a:lnTo>
                <a:lnTo>
                  <a:pt x="1315484" y="441109"/>
                </a:lnTo>
                <a:lnTo>
                  <a:pt x="1270960" y="393802"/>
                </a:lnTo>
                <a:lnTo>
                  <a:pt x="1243658" y="333257"/>
                </a:lnTo>
                <a:lnTo>
                  <a:pt x="1234558" y="256317"/>
                </a:lnTo>
                <a:lnTo>
                  <a:pt x="1237359" y="216719"/>
                </a:lnTo>
                <a:lnTo>
                  <a:pt x="1259772" y="147224"/>
                </a:lnTo>
                <a:lnTo>
                  <a:pt x="1303695" y="90572"/>
                </a:lnTo>
                <a:lnTo>
                  <a:pt x="1362810" y="47100"/>
                </a:lnTo>
                <a:lnTo>
                  <a:pt x="1397614" y="30385"/>
                </a:lnTo>
                <a:lnTo>
                  <a:pt x="1435050" y="17091"/>
                </a:lnTo>
                <a:lnTo>
                  <a:pt x="1473953" y="7596"/>
                </a:lnTo>
                <a:lnTo>
                  <a:pt x="1514322" y="1899"/>
                </a:lnTo>
                <a:lnTo>
                  <a:pt x="1556158" y="0"/>
                </a:lnTo>
                <a:close/>
              </a:path>
            </a:pathLst>
          </a:custGeom>
          <a:ln w="462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823485" y="8493608"/>
            <a:ext cx="222250" cy="867410"/>
          </a:xfrm>
          <a:custGeom>
            <a:avLst/>
            <a:gdLst/>
            <a:ahLst/>
            <a:cxnLst/>
            <a:rect l="l" t="t" r="r" b="b"/>
            <a:pathLst>
              <a:path w="222250" h="867409">
                <a:moveTo>
                  <a:pt x="195848" y="591455"/>
                </a:moveTo>
                <a:lnTo>
                  <a:pt x="25872" y="591455"/>
                </a:lnTo>
                <a:lnTo>
                  <a:pt x="11131" y="0"/>
                </a:lnTo>
                <a:lnTo>
                  <a:pt x="210589" y="0"/>
                </a:lnTo>
                <a:lnTo>
                  <a:pt x="195848" y="591455"/>
                </a:lnTo>
                <a:close/>
              </a:path>
              <a:path w="222250" h="867409">
                <a:moveTo>
                  <a:pt x="110710" y="646810"/>
                </a:moveTo>
                <a:lnTo>
                  <a:pt x="155385" y="654557"/>
                </a:lnTo>
                <a:lnTo>
                  <a:pt x="190734" y="677797"/>
                </a:lnTo>
                <a:lnTo>
                  <a:pt x="213974" y="713146"/>
                </a:lnTo>
                <a:lnTo>
                  <a:pt x="221720" y="757821"/>
                </a:lnTo>
                <a:lnTo>
                  <a:pt x="219784" y="781286"/>
                </a:lnTo>
                <a:lnTo>
                  <a:pt x="204290" y="820997"/>
                </a:lnTo>
                <a:lnTo>
                  <a:pt x="174225" y="850405"/>
                </a:lnTo>
                <a:lnTo>
                  <a:pt x="134213" y="865447"/>
                </a:lnTo>
                <a:lnTo>
                  <a:pt x="110710" y="867327"/>
                </a:lnTo>
                <a:lnTo>
                  <a:pt x="87319" y="865447"/>
                </a:lnTo>
                <a:lnTo>
                  <a:pt x="47307" y="850405"/>
                </a:lnTo>
                <a:lnTo>
                  <a:pt x="17260" y="820997"/>
                </a:lnTo>
                <a:lnTo>
                  <a:pt x="1917" y="781286"/>
                </a:lnTo>
                <a:lnTo>
                  <a:pt x="0" y="757821"/>
                </a:lnTo>
                <a:lnTo>
                  <a:pt x="1917" y="734317"/>
                </a:lnTo>
                <a:lnTo>
                  <a:pt x="17260" y="694305"/>
                </a:lnTo>
                <a:lnTo>
                  <a:pt x="47307" y="664240"/>
                </a:lnTo>
                <a:lnTo>
                  <a:pt x="87319" y="648747"/>
                </a:lnTo>
                <a:lnTo>
                  <a:pt x="110710" y="646810"/>
                </a:lnTo>
                <a:close/>
              </a:path>
            </a:pathLst>
          </a:custGeom>
          <a:ln w="4621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23709" y="8098839"/>
            <a:ext cx="6296025" cy="1504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700" spc="430" b="1">
                <a:latin typeface="Trebuchet MS"/>
                <a:cs typeface="Trebuchet MS"/>
              </a:rPr>
              <a:t>¡GRACIAS!</a:t>
            </a:r>
            <a:endParaRPr sz="97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47250" y="8834201"/>
            <a:ext cx="10340975" cy="53340"/>
          </a:xfrm>
          <a:custGeom>
            <a:avLst/>
            <a:gdLst/>
            <a:ahLst/>
            <a:cxnLst/>
            <a:rect l="l" t="t" r="r" b="b"/>
            <a:pathLst>
              <a:path w="10340975" h="53340">
                <a:moveTo>
                  <a:pt x="55" y="0"/>
                </a:moveTo>
                <a:lnTo>
                  <a:pt x="10340748" y="14991"/>
                </a:lnTo>
                <a:lnTo>
                  <a:pt x="10340748" y="53091"/>
                </a:lnTo>
                <a:lnTo>
                  <a:pt x="0" y="38099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0" y="0"/>
            <a:ext cx="18288000" cy="8597900"/>
            <a:chOff x="0" y="0"/>
            <a:chExt cx="18288000" cy="85979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248149" cy="77592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9712" y="0"/>
              <a:ext cx="8497861" cy="31908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9138" y="127074"/>
              <a:ext cx="5538861" cy="564148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49712" y="5834919"/>
              <a:ext cx="4248149" cy="192404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49712" y="3187284"/>
              <a:ext cx="4248149" cy="25812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99425" y="3229070"/>
              <a:ext cx="4248149" cy="45338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749138" y="5768937"/>
              <a:ext cx="5538861" cy="2828925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0310753" y="8817692"/>
            <a:ext cx="4304030" cy="863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15035" marR="5080" indent="-902969">
              <a:lnSpc>
                <a:spcPct val="114599"/>
              </a:lnSpc>
              <a:spcBef>
                <a:spcPts val="95"/>
              </a:spcBef>
            </a:pPr>
            <a:r>
              <a:rPr dirty="0" sz="2400" spc="135" b="1">
                <a:latin typeface="Trebuchet MS"/>
                <a:cs typeface="Trebuchet MS"/>
              </a:rPr>
              <a:t>Hoy</a:t>
            </a:r>
            <a:r>
              <a:rPr dirty="0" sz="2400" spc="-110" b="1">
                <a:latin typeface="Trebuchet MS"/>
                <a:cs typeface="Trebuchet MS"/>
              </a:rPr>
              <a:t> </a:t>
            </a:r>
            <a:r>
              <a:rPr dirty="0" sz="2400" spc="85" b="1">
                <a:latin typeface="Trebuchet MS"/>
                <a:cs typeface="Trebuchet MS"/>
              </a:rPr>
              <a:t>y</a:t>
            </a:r>
            <a:r>
              <a:rPr dirty="0" sz="2400" spc="-105" b="1">
                <a:latin typeface="Trebuchet MS"/>
                <a:cs typeface="Trebuchet MS"/>
              </a:rPr>
              <a:t> </a:t>
            </a:r>
            <a:r>
              <a:rPr dirty="0" sz="2400" spc="100" b="1">
                <a:latin typeface="Trebuchet MS"/>
                <a:cs typeface="Trebuchet MS"/>
              </a:rPr>
              <a:t>siempre</a:t>
            </a:r>
            <a:r>
              <a:rPr dirty="0" sz="2400" spc="-110" b="1">
                <a:latin typeface="Trebuchet MS"/>
                <a:cs typeface="Trebuchet MS"/>
              </a:rPr>
              <a:t> </a:t>
            </a:r>
            <a:r>
              <a:rPr dirty="0" sz="2400" spc="80" b="1">
                <a:latin typeface="Trebuchet MS"/>
                <a:cs typeface="Trebuchet MS"/>
              </a:rPr>
              <a:t>trabajare</a:t>
            </a:r>
            <a:r>
              <a:rPr dirty="0" sz="2400" spc="-105" b="1">
                <a:latin typeface="Trebuchet MS"/>
                <a:cs typeface="Trebuchet MS"/>
              </a:rPr>
              <a:t> </a:t>
            </a:r>
            <a:r>
              <a:rPr dirty="0" sz="2400" spc="100" b="1">
                <a:latin typeface="Trebuchet MS"/>
                <a:cs typeface="Trebuchet MS"/>
              </a:rPr>
              <a:t>por </a:t>
            </a:r>
            <a:r>
              <a:rPr dirty="0" sz="2400" spc="-710" b="1">
                <a:latin typeface="Trebuchet MS"/>
                <a:cs typeface="Trebuchet MS"/>
              </a:rPr>
              <a:t> </a:t>
            </a:r>
            <a:r>
              <a:rPr dirty="0" sz="2400" spc="160" b="1">
                <a:latin typeface="Trebuchet MS"/>
                <a:cs typeface="Trebuchet MS"/>
              </a:rPr>
              <a:t>un</a:t>
            </a:r>
            <a:r>
              <a:rPr dirty="0" sz="2400" spc="-105" b="1">
                <a:latin typeface="Trebuchet MS"/>
                <a:cs typeface="Trebuchet MS"/>
              </a:rPr>
              <a:t> </a:t>
            </a:r>
            <a:r>
              <a:rPr dirty="0" sz="2400" spc="70" b="1">
                <a:solidFill>
                  <a:srgbClr val="E69409"/>
                </a:solidFill>
                <a:latin typeface="Trebuchet MS"/>
                <a:cs typeface="Trebuchet MS"/>
              </a:rPr>
              <a:t>#TlajodeGala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340" y="7522202"/>
            <a:ext cx="3013710" cy="2765425"/>
          </a:xfrm>
          <a:custGeom>
            <a:avLst/>
            <a:gdLst/>
            <a:ahLst/>
            <a:cxnLst/>
            <a:rect l="l" t="t" r="r" b="b"/>
            <a:pathLst>
              <a:path w="3013710" h="2765425">
                <a:moveTo>
                  <a:pt x="3013196" y="2764796"/>
                </a:moveTo>
                <a:lnTo>
                  <a:pt x="0" y="2764796"/>
                </a:lnTo>
                <a:lnTo>
                  <a:pt x="0" y="0"/>
                </a:lnTo>
                <a:lnTo>
                  <a:pt x="3013196" y="0"/>
                </a:lnTo>
                <a:lnTo>
                  <a:pt x="3013196" y="2764796"/>
                </a:lnTo>
                <a:close/>
              </a:path>
            </a:pathLst>
          </a:custGeom>
          <a:solidFill>
            <a:srgbClr val="E694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85941" y="6060993"/>
            <a:ext cx="9802495" cy="52705"/>
          </a:xfrm>
          <a:custGeom>
            <a:avLst/>
            <a:gdLst/>
            <a:ahLst/>
            <a:cxnLst/>
            <a:rect l="l" t="t" r="r" b="b"/>
            <a:pathLst>
              <a:path w="9802494" h="52704">
                <a:moveTo>
                  <a:pt x="55" y="0"/>
                </a:moveTo>
                <a:lnTo>
                  <a:pt x="9802057" y="14210"/>
                </a:lnTo>
                <a:lnTo>
                  <a:pt x="9802057" y="52310"/>
                </a:lnTo>
                <a:lnTo>
                  <a:pt x="0" y="38099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3659098" y="5724333"/>
            <a:ext cx="1324610" cy="1324610"/>
            <a:chOff x="3659098" y="5724333"/>
            <a:chExt cx="1324610" cy="1324610"/>
          </a:xfrm>
        </p:grpSpPr>
        <p:sp>
          <p:nvSpPr>
            <p:cNvPr id="5" name="object 5"/>
            <p:cNvSpPr/>
            <p:nvPr/>
          </p:nvSpPr>
          <p:spPr>
            <a:xfrm>
              <a:off x="3659098" y="5724344"/>
              <a:ext cx="1324610" cy="1324610"/>
            </a:xfrm>
            <a:custGeom>
              <a:avLst/>
              <a:gdLst/>
              <a:ahLst/>
              <a:cxnLst/>
              <a:rect l="l" t="t" r="r" b="b"/>
              <a:pathLst>
                <a:path w="1324610" h="1324609">
                  <a:moveTo>
                    <a:pt x="662014" y="1324029"/>
                  </a:moveTo>
                  <a:lnTo>
                    <a:pt x="614736" y="1322367"/>
                  </a:lnTo>
                  <a:lnTo>
                    <a:pt x="568355" y="1317455"/>
                  </a:lnTo>
                  <a:lnTo>
                    <a:pt x="522983" y="1309405"/>
                  </a:lnTo>
                  <a:lnTo>
                    <a:pt x="478732" y="1298330"/>
                  </a:lnTo>
                  <a:lnTo>
                    <a:pt x="435715" y="1284341"/>
                  </a:lnTo>
                  <a:lnTo>
                    <a:pt x="394043" y="1267550"/>
                  </a:lnTo>
                  <a:lnTo>
                    <a:pt x="353828" y="1248070"/>
                  </a:lnTo>
                  <a:lnTo>
                    <a:pt x="315182" y="1226012"/>
                  </a:lnTo>
                  <a:lnTo>
                    <a:pt x="278218" y="1201489"/>
                  </a:lnTo>
                  <a:lnTo>
                    <a:pt x="243048" y="1174612"/>
                  </a:lnTo>
                  <a:lnTo>
                    <a:pt x="209782" y="1145494"/>
                  </a:lnTo>
                  <a:lnTo>
                    <a:pt x="178535" y="1114246"/>
                  </a:lnTo>
                  <a:lnTo>
                    <a:pt x="149416" y="1080981"/>
                  </a:lnTo>
                  <a:lnTo>
                    <a:pt x="122539" y="1045810"/>
                  </a:lnTo>
                  <a:lnTo>
                    <a:pt x="98016" y="1008846"/>
                  </a:lnTo>
                  <a:lnTo>
                    <a:pt x="75958" y="970200"/>
                  </a:lnTo>
                  <a:lnTo>
                    <a:pt x="56478" y="929986"/>
                  </a:lnTo>
                  <a:lnTo>
                    <a:pt x="39688" y="888313"/>
                  </a:lnTo>
                  <a:lnTo>
                    <a:pt x="25699" y="845296"/>
                  </a:lnTo>
                  <a:lnTo>
                    <a:pt x="14623" y="801045"/>
                  </a:lnTo>
                  <a:lnTo>
                    <a:pt x="6574" y="755674"/>
                  </a:lnTo>
                  <a:lnTo>
                    <a:pt x="1662" y="709292"/>
                  </a:lnTo>
                  <a:lnTo>
                    <a:pt x="0" y="662014"/>
                  </a:lnTo>
                  <a:lnTo>
                    <a:pt x="1662" y="614736"/>
                  </a:lnTo>
                  <a:lnTo>
                    <a:pt x="6574" y="568355"/>
                  </a:lnTo>
                  <a:lnTo>
                    <a:pt x="14623" y="522983"/>
                  </a:lnTo>
                  <a:lnTo>
                    <a:pt x="25699" y="478732"/>
                  </a:lnTo>
                  <a:lnTo>
                    <a:pt x="39688" y="435715"/>
                  </a:lnTo>
                  <a:lnTo>
                    <a:pt x="56478" y="394043"/>
                  </a:lnTo>
                  <a:lnTo>
                    <a:pt x="75958" y="353828"/>
                  </a:lnTo>
                  <a:lnTo>
                    <a:pt x="98016" y="315182"/>
                  </a:lnTo>
                  <a:lnTo>
                    <a:pt x="122539" y="278218"/>
                  </a:lnTo>
                  <a:lnTo>
                    <a:pt x="149416" y="243048"/>
                  </a:lnTo>
                  <a:lnTo>
                    <a:pt x="178535" y="209782"/>
                  </a:lnTo>
                  <a:lnTo>
                    <a:pt x="209782" y="178535"/>
                  </a:lnTo>
                  <a:lnTo>
                    <a:pt x="243048" y="149416"/>
                  </a:lnTo>
                  <a:lnTo>
                    <a:pt x="278218" y="122539"/>
                  </a:lnTo>
                  <a:lnTo>
                    <a:pt x="315182" y="98016"/>
                  </a:lnTo>
                  <a:lnTo>
                    <a:pt x="353828" y="75958"/>
                  </a:lnTo>
                  <a:lnTo>
                    <a:pt x="394043" y="56478"/>
                  </a:lnTo>
                  <a:lnTo>
                    <a:pt x="435715" y="39688"/>
                  </a:lnTo>
                  <a:lnTo>
                    <a:pt x="478732" y="25699"/>
                  </a:lnTo>
                  <a:lnTo>
                    <a:pt x="522983" y="14623"/>
                  </a:lnTo>
                  <a:lnTo>
                    <a:pt x="568355" y="6574"/>
                  </a:lnTo>
                  <a:lnTo>
                    <a:pt x="614736" y="1662"/>
                  </a:lnTo>
                  <a:lnTo>
                    <a:pt x="662014" y="0"/>
                  </a:lnTo>
                  <a:lnTo>
                    <a:pt x="709294" y="1662"/>
                  </a:lnTo>
                  <a:lnTo>
                    <a:pt x="755676" y="6574"/>
                  </a:lnTo>
                  <a:lnTo>
                    <a:pt x="801049" y="14623"/>
                  </a:lnTo>
                  <a:lnTo>
                    <a:pt x="845301" y="25699"/>
                  </a:lnTo>
                  <a:lnTo>
                    <a:pt x="888319" y="39688"/>
                  </a:lnTo>
                  <a:lnTo>
                    <a:pt x="929992" y="56478"/>
                  </a:lnTo>
                  <a:lnTo>
                    <a:pt x="970207" y="75958"/>
                  </a:lnTo>
                  <a:lnTo>
                    <a:pt x="1008853" y="98016"/>
                  </a:lnTo>
                  <a:lnTo>
                    <a:pt x="1045818" y="122539"/>
                  </a:lnTo>
                  <a:lnTo>
                    <a:pt x="1080989" y="149416"/>
                  </a:lnTo>
                  <a:lnTo>
                    <a:pt x="1114255" y="178535"/>
                  </a:lnTo>
                  <a:lnTo>
                    <a:pt x="1145503" y="209782"/>
                  </a:lnTo>
                  <a:lnTo>
                    <a:pt x="1174622" y="243048"/>
                  </a:lnTo>
                  <a:lnTo>
                    <a:pt x="1201499" y="278218"/>
                  </a:lnTo>
                  <a:lnTo>
                    <a:pt x="1226022" y="315182"/>
                  </a:lnTo>
                  <a:lnTo>
                    <a:pt x="1248080" y="353828"/>
                  </a:lnTo>
                  <a:lnTo>
                    <a:pt x="1267560" y="394043"/>
                  </a:lnTo>
                  <a:lnTo>
                    <a:pt x="1284351" y="435715"/>
                  </a:lnTo>
                  <a:lnTo>
                    <a:pt x="1298340" y="478732"/>
                  </a:lnTo>
                  <a:lnTo>
                    <a:pt x="1309415" y="522983"/>
                  </a:lnTo>
                  <a:lnTo>
                    <a:pt x="1317465" y="568355"/>
                  </a:lnTo>
                  <a:lnTo>
                    <a:pt x="1322377" y="614736"/>
                  </a:lnTo>
                  <a:lnTo>
                    <a:pt x="1324039" y="662014"/>
                  </a:lnTo>
                  <a:lnTo>
                    <a:pt x="1322377" y="709292"/>
                  </a:lnTo>
                  <a:lnTo>
                    <a:pt x="1317465" y="755674"/>
                  </a:lnTo>
                  <a:lnTo>
                    <a:pt x="1309415" y="801045"/>
                  </a:lnTo>
                  <a:lnTo>
                    <a:pt x="1298340" y="845296"/>
                  </a:lnTo>
                  <a:lnTo>
                    <a:pt x="1284351" y="888313"/>
                  </a:lnTo>
                  <a:lnTo>
                    <a:pt x="1267560" y="929986"/>
                  </a:lnTo>
                  <a:lnTo>
                    <a:pt x="1248080" y="970200"/>
                  </a:lnTo>
                  <a:lnTo>
                    <a:pt x="1226022" y="1008846"/>
                  </a:lnTo>
                  <a:lnTo>
                    <a:pt x="1201499" y="1045810"/>
                  </a:lnTo>
                  <a:lnTo>
                    <a:pt x="1174622" y="1080981"/>
                  </a:lnTo>
                  <a:lnTo>
                    <a:pt x="1145503" y="1114246"/>
                  </a:lnTo>
                  <a:lnTo>
                    <a:pt x="1114255" y="1145494"/>
                  </a:lnTo>
                  <a:lnTo>
                    <a:pt x="1080989" y="1174612"/>
                  </a:lnTo>
                  <a:lnTo>
                    <a:pt x="1045818" y="1201489"/>
                  </a:lnTo>
                  <a:lnTo>
                    <a:pt x="1008853" y="1226012"/>
                  </a:lnTo>
                  <a:lnTo>
                    <a:pt x="970207" y="1248070"/>
                  </a:lnTo>
                  <a:lnTo>
                    <a:pt x="929992" y="1267550"/>
                  </a:lnTo>
                  <a:lnTo>
                    <a:pt x="888319" y="1284341"/>
                  </a:lnTo>
                  <a:lnTo>
                    <a:pt x="845301" y="1298330"/>
                  </a:lnTo>
                  <a:lnTo>
                    <a:pt x="801049" y="1309405"/>
                  </a:lnTo>
                  <a:lnTo>
                    <a:pt x="755676" y="1317455"/>
                  </a:lnTo>
                  <a:lnTo>
                    <a:pt x="709294" y="1322367"/>
                  </a:lnTo>
                  <a:lnTo>
                    <a:pt x="662014" y="1324029"/>
                  </a:lnTo>
                  <a:close/>
                </a:path>
              </a:pathLst>
            </a:custGeom>
            <a:solidFill>
              <a:srgbClr val="6F98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970160" y="6005511"/>
              <a:ext cx="672465" cy="692150"/>
            </a:xfrm>
            <a:custGeom>
              <a:avLst/>
              <a:gdLst/>
              <a:ahLst/>
              <a:cxnLst/>
              <a:rect l="l" t="t" r="r" b="b"/>
              <a:pathLst>
                <a:path w="672464" h="692150">
                  <a:moveTo>
                    <a:pt x="167500" y="344957"/>
                  </a:moveTo>
                  <a:lnTo>
                    <a:pt x="164363" y="329438"/>
                  </a:lnTo>
                  <a:lnTo>
                    <a:pt x="155816" y="316763"/>
                  </a:lnTo>
                  <a:lnTo>
                    <a:pt x="143141" y="308203"/>
                  </a:lnTo>
                  <a:lnTo>
                    <a:pt x="127622" y="305079"/>
                  </a:lnTo>
                  <a:lnTo>
                    <a:pt x="39878" y="305079"/>
                  </a:lnTo>
                  <a:lnTo>
                    <a:pt x="24358" y="308203"/>
                  </a:lnTo>
                  <a:lnTo>
                    <a:pt x="11684" y="316763"/>
                  </a:lnTo>
                  <a:lnTo>
                    <a:pt x="3136" y="329438"/>
                  </a:lnTo>
                  <a:lnTo>
                    <a:pt x="0" y="344957"/>
                  </a:lnTo>
                  <a:lnTo>
                    <a:pt x="0" y="652043"/>
                  </a:lnTo>
                  <a:lnTo>
                    <a:pt x="3136" y="667562"/>
                  </a:lnTo>
                  <a:lnTo>
                    <a:pt x="11684" y="680250"/>
                  </a:lnTo>
                  <a:lnTo>
                    <a:pt x="24358" y="688784"/>
                  </a:lnTo>
                  <a:lnTo>
                    <a:pt x="39878" y="691921"/>
                  </a:lnTo>
                  <a:lnTo>
                    <a:pt x="127622" y="691921"/>
                  </a:lnTo>
                  <a:lnTo>
                    <a:pt x="143141" y="688784"/>
                  </a:lnTo>
                  <a:lnTo>
                    <a:pt x="155816" y="680250"/>
                  </a:lnTo>
                  <a:lnTo>
                    <a:pt x="164363" y="667562"/>
                  </a:lnTo>
                  <a:lnTo>
                    <a:pt x="167500" y="652043"/>
                  </a:lnTo>
                  <a:lnTo>
                    <a:pt x="167500" y="344957"/>
                  </a:lnTo>
                  <a:close/>
                </a:path>
                <a:path w="672464" h="692150">
                  <a:moveTo>
                    <a:pt x="671995" y="333997"/>
                  </a:moveTo>
                  <a:lnTo>
                    <a:pt x="667219" y="310324"/>
                  </a:lnTo>
                  <a:lnTo>
                    <a:pt x="654177" y="290982"/>
                  </a:lnTo>
                  <a:lnTo>
                    <a:pt x="634847" y="277952"/>
                  </a:lnTo>
                  <a:lnTo>
                    <a:pt x="611174" y="273177"/>
                  </a:lnTo>
                  <a:lnTo>
                    <a:pt x="424726" y="273177"/>
                  </a:lnTo>
                  <a:lnTo>
                    <a:pt x="433959" y="258622"/>
                  </a:lnTo>
                  <a:lnTo>
                    <a:pt x="453644" y="219583"/>
                  </a:lnTo>
                  <a:lnTo>
                    <a:pt x="471843" y="162979"/>
                  </a:lnTo>
                  <a:lnTo>
                    <a:pt x="476567" y="95707"/>
                  </a:lnTo>
                  <a:lnTo>
                    <a:pt x="462838" y="40932"/>
                  </a:lnTo>
                  <a:lnTo>
                    <a:pt x="439940" y="11963"/>
                  </a:lnTo>
                  <a:lnTo>
                    <a:pt x="417410" y="927"/>
                  </a:lnTo>
                  <a:lnTo>
                    <a:pt x="404799" y="0"/>
                  </a:lnTo>
                  <a:lnTo>
                    <a:pt x="398221" y="1358"/>
                  </a:lnTo>
                  <a:lnTo>
                    <a:pt x="383603" y="9461"/>
                  </a:lnTo>
                  <a:lnTo>
                    <a:pt x="368617" y="30276"/>
                  </a:lnTo>
                  <a:lnTo>
                    <a:pt x="360921" y="69786"/>
                  </a:lnTo>
                  <a:lnTo>
                    <a:pt x="355714" y="97929"/>
                  </a:lnTo>
                  <a:lnTo>
                    <a:pt x="346214" y="120002"/>
                  </a:lnTo>
                  <a:lnTo>
                    <a:pt x="337083" y="134416"/>
                  </a:lnTo>
                  <a:lnTo>
                    <a:pt x="263207" y="227304"/>
                  </a:lnTo>
                  <a:lnTo>
                    <a:pt x="225793" y="280339"/>
                  </a:lnTo>
                  <a:lnTo>
                    <a:pt x="207632" y="327012"/>
                  </a:lnTo>
                  <a:lnTo>
                    <a:pt x="201803" y="360222"/>
                  </a:lnTo>
                  <a:lnTo>
                    <a:pt x="201396" y="372872"/>
                  </a:lnTo>
                  <a:lnTo>
                    <a:pt x="201396" y="600202"/>
                  </a:lnTo>
                  <a:lnTo>
                    <a:pt x="206095" y="623481"/>
                  </a:lnTo>
                  <a:lnTo>
                    <a:pt x="218922" y="642493"/>
                  </a:lnTo>
                  <a:lnTo>
                    <a:pt x="237934" y="655307"/>
                  </a:lnTo>
                  <a:lnTo>
                    <a:pt x="261213" y="660006"/>
                  </a:lnTo>
                  <a:lnTo>
                    <a:pt x="584250" y="660006"/>
                  </a:lnTo>
                  <a:lnTo>
                    <a:pt x="605205" y="655777"/>
                  </a:lnTo>
                  <a:lnTo>
                    <a:pt x="622325" y="644245"/>
                  </a:lnTo>
                  <a:lnTo>
                    <a:pt x="633857" y="627138"/>
                  </a:lnTo>
                  <a:lnTo>
                    <a:pt x="638086" y="606183"/>
                  </a:lnTo>
                  <a:lnTo>
                    <a:pt x="637184" y="596353"/>
                  </a:lnTo>
                  <a:lnTo>
                    <a:pt x="634593" y="587108"/>
                  </a:lnTo>
                  <a:lnTo>
                    <a:pt x="630478" y="578624"/>
                  </a:lnTo>
                  <a:lnTo>
                    <a:pt x="624992" y="571055"/>
                  </a:lnTo>
                  <a:lnTo>
                    <a:pt x="638289" y="563664"/>
                  </a:lnTo>
                  <a:lnTo>
                    <a:pt x="648741" y="552792"/>
                  </a:lnTo>
                  <a:lnTo>
                    <a:pt x="655574" y="539165"/>
                  </a:lnTo>
                  <a:lnTo>
                    <a:pt x="658025" y="523582"/>
                  </a:lnTo>
                  <a:lnTo>
                    <a:pt x="656450" y="510971"/>
                  </a:lnTo>
                  <a:lnTo>
                    <a:pt x="651967" y="499541"/>
                  </a:lnTo>
                  <a:lnTo>
                    <a:pt x="644994" y="489648"/>
                  </a:lnTo>
                  <a:lnTo>
                    <a:pt x="635901" y="481711"/>
                  </a:lnTo>
                  <a:lnTo>
                    <a:pt x="650189" y="475615"/>
                  </a:lnTo>
                  <a:lnTo>
                    <a:pt x="661644" y="464477"/>
                  </a:lnTo>
                  <a:lnTo>
                    <a:pt x="669239" y="449465"/>
                  </a:lnTo>
                  <a:lnTo>
                    <a:pt x="671995" y="431698"/>
                  </a:lnTo>
                  <a:lnTo>
                    <a:pt x="669988" y="416458"/>
                  </a:lnTo>
                  <a:lnTo>
                    <a:pt x="664375" y="403072"/>
                  </a:lnTo>
                  <a:lnTo>
                    <a:pt x="655764" y="392239"/>
                  </a:lnTo>
                  <a:lnTo>
                    <a:pt x="644779" y="384670"/>
                  </a:lnTo>
                  <a:lnTo>
                    <a:pt x="655942" y="375132"/>
                  </a:lnTo>
                  <a:lnTo>
                    <a:pt x="664540" y="363181"/>
                  </a:lnTo>
                  <a:lnTo>
                    <a:pt x="670052" y="349300"/>
                  </a:lnTo>
                  <a:lnTo>
                    <a:pt x="671995" y="3339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659098" y="5724333"/>
              <a:ext cx="662305" cy="1191260"/>
            </a:xfrm>
            <a:custGeom>
              <a:avLst/>
              <a:gdLst/>
              <a:ahLst/>
              <a:cxnLst/>
              <a:rect l="l" t="t" r="r" b="b"/>
              <a:pathLst>
                <a:path w="662304" h="1191259">
                  <a:moveTo>
                    <a:pt x="0" y="662025"/>
                  </a:moveTo>
                  <a:lnTo>
                    <a:pt x="1662" y="614745"/>
                  </a:lnTo>
                  <a:lnTo>
                    <a:pt x="6574" y="568363"/>
                  </a:lnTo>
                  <a:lnTo>
                    <a:pt x="14623" y="522990"/>
                  </a:lnTo>
                  <a:lnTo>
                    <a:pt x="25699" y="478738"/>
                  </a:lnTo>
                  <a:lnTo>
                    <a:pt x="39688" y="435720"/>
                  </a:lnTo>
                  <a:lnTo>
                    <a:pt x="56478" y="394047"/>
                  </a:lnTo>
                  <a:lnTo>
                    <a:pt x="75958" y="353831"/>
                  </a:lnTo>
                  <a:lnTo>
                    <a:pt x="98016" y="315185"/>
                  </a:lnTo>
                  <a:lnTo>
                    <a:pt x="122539" y="278221"/>
                  </a:lnTo>
                  <a:lnTo>
                    <a:pt x="149416" y="243050"/>
                  </a:lnTo>
                  <a:lnTo>
                    <a:pt x="178535" y="209784"/>
                  </a:lnTo>
                  <a:lnTo>
                    <a:pt x="209782" y="178536"/>
                  </a:lnTo>
                  <a:lnTo>
                    <a:pt x="243048" y="149417"/>
                  </a:lnTo>
                  <a:lnTo>
                    <a:pt x="278218" y="122540"/>
                  </a:lnTo>
                  <a:lnTo>
                    <a:pt x="315182" y="98017"/>
                  </a:lnTo>
                  <a:lnTo>
                    <a:pt x="353828" y="75959"/>
                  </a:lnTo>
                  <a:lnTo>
                    <a:pt x="394043" y="56478"/>
                  </a:lnTo>
                  <a:lnTo>
                    <a:pt x="435715" y="39688"/>
                  </a:lnTo>
                  <a:lnTo>
                    <a:pt x="478732" y="25699"/>
                  </a:lnTo>
                  <a:lnTo>
                    <a:pt x="522983" y="14623"/>
                  </a:lnTo>
                  <a:lnTo>
                    <a:pt x="568355" y="6574"/>
                  </a:lnTo>
                  <a:lnTo>
                    <a:pt x="614736" y="1662"/>
                  </a:lnTo>
                  <a:lnTo>
                    <a:pt x="662014" y="0"/>
                  </a:lnTo>
                  <a:lnTo>
                    <a:pt x="614736" y="1672"/>
                  </a:lnTo>
                  <a:lnTo>
                    <a:pt x="568355" y="6584"/>
                  </a:lnTo>
                  <a:lnTo>
                    <a:pt x="522983" y="14634"/>
                  </a:lnTo>
                  <a:lnTo>
                    <a:pt x="478732" y="25709"/>
                  </a:lnTo>
                  <a:lnTo>
                    <a:pt x="435715" y="39698"/>
                  </a:lnTo>
                  <a:lnTo>
                    <a:pt x="394043" y="56489"/>
                  </a:lnTo>
                  <a:lnTo>
                    <a:pt x="353828" y="75969"/>
                  </a:lnTo>
                  <a:lnTo>
                    <a:pt x="315182" y="98027"/>
                  </a:lnTo>
                  <a:lnTo>
                    <a:pt x="278218" y="122550"/>
                  </a:lnTo>
                  <a:lnTo>
                    <a:pt x="243048" y="149427"/>
                  </a:lnTo>
                  <a:lnTo>
                    <a:pt x="209782" y="178545"/>
                  </a:lnTo>
                  <a:lnTo>
                    <a:pt x="178535" y="209793"/>
                  </a:lnTo>
                  <a:lnTo>
                    <a:pt x="149416" y="243058"/>
                  </a:lnTo>
                  <a:lnTo>
                    <a:pt x="122539" y="278229"/>
                  </a:lnTo>
                  <a:lnTo>
                    <a:pt x="98016" y="315193"/>
                  </a:lnTo>
                  <a:lnTo>
                    <a:pt x="75958" y="353838"/>
                  </a:lnTo>
                  <a:lnTo>
                    <a:pt x="56478" y="394053"/>
                  </a:lnTo>
                  <a:lnTo>
                    <a:pt x="39688" y="435725"/>
                  </a:lnTo>
                  <a:lnTo>
                    <a:pt x="25699" y="478743"/>
                  </a:lnTo>
                  <a:lnTo>
                    <a:pt x="14623" y="522993"/>
                  </a:lnTo>
                  <a:lnTo>
                    <a:pt x="6574" y="568365"/>
                  </a:lnTo>
                  <a:lnTo>
                    <a:pt x="1662" y="614746"/>
                  </a:lnTo>
                  <a:lnTo>
                    <a:pt x="0" y="662025"/>
                  </a:lnTo>
                  <a:close/>
                </a:path>
                <a:path w="662304" h="1191259">
                  <a:moveTo>
                    <a:pt x="263929" y="1191034"/>
                  </a:moveTo>
                  <a:lnTo>
                    <a:pt x="227965" y="1161911"/>
                  </a:lnTo>
                  <a:lnTo>
                    <a:pt x="194141" y="1130389"/>
                  </a:lnTo>
                  <a:lnTo>
                    <a:pt x="162584" y="1096597"/>
                  </a:lnTo>
                  <a:lnTo>
                    <a:pt x="133424" y="1060662"/>
                  </a:lnTo>
                  <a:lnTo>
                    <a:pt x="106789" y="1022714"/>
                  </a:lnTo>
                  <a:lnTo>
                    <a:pt x="82808" y="982880"/>
                  </a:lnTo>
                  <a:lnTo>
                    <a:pt x="61607" y="941288"/>
                  </a:lnTo>
                  <a:lnTo>
                    <a:pt x="43317" y="898068"/>
                  </a:lnTo>
                  <a:lnTo>
                    <a:pt x="28064" y="853348"/>
                  </a:lnTo>
                  <a:lnTo>
                    <a:pt x="15978" y="807255"/>
                  </a:lnTo>
                  <a:lnTo>
                    <a:pt x="7187" y="759917"/>
                  </a:lnTo>
                  <a:lnTo>
                    <a:pt x="1818" y="711465"/>
                  </a:lnTo>
                  <a:lnTo>
                    <a:pt x="0" y="662025"/>
                  </a:lnTo>
                  <a:lnTo>
                    <a:pt x="1818" y="711467"/>
                  </a:lnTo>
                  <a:lnTo>
                    <a:pt x="7188" y="759921"/>
                  </a:lnTo>
                  <a:lnTo>
                    <a:pt x="15980" y="807259"/>
                  </a:lnTo>
                  <a:lnTo>
                    <a:pt x="28067" y="853352"/>
                  </a:lnTo>
                  <a:lnTo>
                    <a:pt x="43320" y="898073"/>
                  </a:lnTo>
                  <a:lnTo>
                    <a:pt x="61611" y="941293"/>
                  </a:lnTo>
                  <a:lnTo>
                    <a:pt x="82812" y="982883"/>
                  </a:lnTo>
                  <a:lnTo>
                    <a:pt x="106793" y="1022717"/>
                  </a:lnTo>
                  <a:lnTo>
                    <a:pt x="133427" y="1060664"/>
                  </a:lnTo>
                  <a:lnTo>
                    <a:pt x="162586" y="1096598"/>
                  </a:lnTo>
                  <a:lnTo>
                    <a:pt x="194142" y="1130390"/>
                  </a:lnTo>
                  <a:lnTo>
                    <a:pt x="227966" y="1161911"/>
                  </a:lnTo>
                  <a:lnTo>
                    <a:pt x="263929" y="1191034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659098" y="5724344"/>
              <a:ext cx="662305" cy="1324610"/>
            </a:xfrm>
            <a:custGeom>
              <a:avLst/>
              <a:gdLst/>
              <a:ahLst/>
              <a:cxnLst/>
              <a:rect l="l" t="t" r="r" b="b"/>
              <a:pathLst>
                <a:path w="662304" h="1324609">
                  <a:moveTo>
                    <a:pt x="662014" y="1324029"/>
                  </a:moveTo>
                  <a:lnTo>
                    <a:pt x="612655" y="1322217"/>
                  </a:lnTo>
                  <a:lnTo>
                    <a:pt x="564281" y="1316865"/>
                  </a:lnTo>
                  <a:lnTo>
                    <a:pt x="517019" y="1308102"/>
                  </a:lnTo>
                  <a:lnTo>
                    <a:pt x="470996" y="1296055"/>
                  </a:lnTo>
                  <a:lnTo>
                    <a:pt x="426340" y="1280852"/>
                  </a:lnTo>
                  <a:lnTo>
                    <a:pt x="383177" y="1262619"/>
                  </a:lnTo>
                  <a:lnTo>
                    <a:pt x="341637" y="1241485"/>
                  </a:lnTo>
                  <a:lnTo>
                    <a:pt x="301845" y="1217578"/>
                  </a:lnTo>
                  <a:lnTo>
                    <a:pt x="263929" y="1191024"/>
                  </a:lnTo>
                  <a:lnTo>
                    <a:pt x="227965" y="1161901"/>
                  </a:lnTo>
                  <a:lnTo>
                    <a:pt x="194141" y="1130379"/>
                  </a:lnTo>
                  <a:lnTo>
                    <a:pt x="162585" y="1096586"/>
                  </a:lnTo>
                  <a:lnTo>
                    <a:pt x="133426" y="1060652"/>
                  </a:lnTo>
                  <a:lnTo>
                    <a:pt x="106791" y="1022703"/>
                  </a:lnTo>
                  <a:lnTo>
                    <a:pt x="82809" y="982869"/>
                  </a:lnTo>
                  <a:lnTo>
                    <a:pt x="61565" y="941173"/>
                  </a:lnTo>
                  <a:lnTo>
                    <a:pt x="43318" y="898058"/>
                  </a:lnTo>
                  <a:lnTo>
                    <a:pt x="28066" y="853337"/>
                  </a:lnTo>
                  <a:lnTo>
                    <a:pt x="15979" y="807244"/>
                  </a:lnTo>
                  <a:lnTo>
                    <a:pt x="7187" y="759907"/>
                  </a:lnTo>
                  <a:lnTo>
                    <a:pt x="1818" y="711454"/>
                  </a:lnTo>
                  <a:lnTo>
                    <a:pt x="0" y="662014"/>
                  </a:lnTo>
                  <a:lnTo>
                    <a:pt x="1662" y="614736"/>
                  </a:lnTo>
                  <a:lnTo>
                    <a:pt x="6574" y="568355"/>
                  </a:lnTo>
                  <a:lnTo>
                    <a:pt x="14623" y="522983"/>
                  </a:lnTo>
                  <a:lnTo>
                    <a:pt x="25699" y="478732"/>
                  </a:lnTo>
                  <a:lnTo>
                    <a:pt x="39688" y="435715"/>
                  </a:lnTo>
                  <a:lnTo>
                    <a:pt x="56478" y="394043"/>
                  </a:lnTo>
                  <a:lnTo>
                    <a:pt x="75958" y="353828"/>
                  </a:lnTo>
                  <a:lnTo>
                    <a:pt x="98016" y="315182"/>
                  </a:lnTo>
                  <a:lnTo>
                    <a:pt x="122539" y="278218"/>
                  </a:lnTo>
                  <a:lnTo>
                    <a:pt x="149416" y="243048"/>
                  </a:lnTo>
                  <a:lnTo>
                    <a:pt x="178535" y="209782"/>
                  </a:lnTo>
                  <a:lnTo>
                    <a:pt x="209782" y="178535"/>
                  </a:lnTo>
                  <a:lnTo>
                    <a:pt x="243048" y="149416"/>
                  </a:lnTo>
                  <a:lnTo>
                    <a:pt x="278218" y="122539"/>
                  </a:lnTo>
                  <a:lnTo>
                    <a:pt x="315182" y="98016"/>
                  </a:lnTo>
                  <a:lnTo>
                    <a:pt x="353828" y="75958"/>
                  </a:lnTo>
                  <a:lnTo>
                    <a:pt x="394043" y="56478"/>
                  </a:lnTo>
                  <a:lnTo>
                    <a:pt x="435715" y="39688"/>
                  </a:lnTo>
                  <a:lnTo>
                    <a:pt x="478732" y="25699"/>
                  </a:lnTo>
                  <a:lnTo>
                    <a:pt x="522983" y="14623"/>
                  </a:lnTo>
                  <a:lnTo>
                    <a:pt x="568355" y="6574"/>
                  </a:lnTo>
                  <a:lnTo>
                    <a:pt x="614736" y="1662"/>
                  </a:lnTo>
                  <a:lnTo>
                    <a:pt x="662014" y="0"/>
                  </a:lnTo>
                  <a:lnTo>
                    <a:pt x="662014" y="391583"/>
                  </a:lnTo>
                  <a:lnTo>
                    <a:pt x="655823" y="403775"/>
                  </a:lnTo>
                  <a:lnTo>
                    <a:pt x="650031" y="412947"/>
                  </a:lnTo>
                  <a:lnTo>
                    <a:pt x="645743" y="418725"/>
                  </a:lnTo>
                  <a:lnTo>
                    <a:pt x="644068" y="420734"/>
                  </a:lnTo>
                  <a:lnTo>
                    <a:pt x="574278" y="508470"/>
                  </a:lnTo>
                  <a:lnTo>
                    <a:pt x="536861" y="561500"/>
                  </a:lnTo>
                  <a:lnTo>
                    <a:pt x="527235" y="586235"/>
                  </a:lnTo>
                  <a:lnTo>
                    <a:pt x="350944" y="586235"/>
                  </a:lnTo>
                  <a:lnTo>
                    <a:pt x="335423" y="589370"/>
                  </a:lnTo>
                  <a:lnTo>
                    <a:pt x="322748" y="597920"/>
                  </a:lnTo>
                  <a:lnTo>
                    <a:pt x="314203" y="610598"/>
                  </a:lnTo>
                  <a:lnTo>
                    <a:pt x="311069" y="626121"/>
                  </a:lnTo>
                  <a:lnTo>
                    <a:pt x="311069" y="933208"/>
                  </a:lnTo>
                  <a:lnTo>
                    <a:pt x="314203" y="948730"/>
                  </a:lnTo>
                  <a:lnTo>
                    <a:pt x="322748" y="961405"/>
                  </a:lnTo>
                  <a:lnTo>
                    <a:pt x="335423" y="969950"/>
                  </a:lnTo>
                  <a:lnTo>
                    <a:pt x="350944" y="973084"/>
                  </a:lnTo>
                  <a:lnTo>
                    <a:pt x="662014" y="973084"/>
                  </a:lnTo>
                  <a:lnTo>
                    <a:pt x="662014" y="1324029"/>
                  </a:lnTo>
                  <a:close/>
                </a:path>
                <a:path w="662304" h="1324609">
                  <a:moveTo>
                    <a:pt x="662014" y="973084"/>
                  </a:moveTo>
                  <a:lnTo>
                    <a:pt x="438691" y="973084"/>
                  </a:lnTo>
                  <a:lnTo>
                    <a:pt x="454213" y="969950"/>
                  </a:lnTo>
                  <a:lnTo>
                    <a:pt x="466887" y="961405"/>
                  </a:lnTo>
                  <a:lnTo>
                    <a:pt x="475433" y="948730"/>
                  </a:lnTo>
                  <a:lnTo>
                    <a:pt x="478567" y="933208"/>
                  </a:lnTo>
                  <a:lnTo>
                    <a:pt x="478567" y="626121"/>
                  </a:lnTo>
                  <a:lnTo>
                    <a:pt x="475433" y="610598"/>
                  </a:lnTo>
                  <a:lnTo>
                    <a:pt x="466887" y="597920"/>
                  </a:lnTo>
                  <a:lnTo>
                    <a:pt x="454213" y="589370"/>
                  </a:lnTo>
                  <a:lnTo>
                    <a:pt x="438691" y="586235"/>
                  </a:lnTo>
                  <a:lnTo>
                    <a:pt x="527235" y="586235"/>
                  </a:lnTo>
                  <a:lnTo>
                    <a:pt x="518697" y="608175"/>
                  </a:lnTo>
                  <a:lnTo>
                    <a:pt x="512869" y="641389"/>
                  </a:lnTo>
                  <a:lnTo>
                    <a:pt x="512463" y="654039"/>
                  </a:lnTo>
                  <a:lnTo>
                    <a:pt x="512463" y="881365"/>
                  </a:lnTo>
                  <a:lnTo>
                    <a:pt x="517165" y="904644"/>
                  </a:lnTo>
                  <a:lnTo>
                    <a:pt x="529986" y="923655"/>
                  </a:lnTo>
                  <a:lnTo>
                    <a:pt x="549001" y="936473"/>
                  </a:lnTo>
                  <a:lnTo>
                    <a:pt x="572282" y="941173"/>
                  </a:lnTo>
                  <a:lnTo>
                    <a:pt x="662014" y="941173"/>
                  </a:lnTo>
                  <a:lnTo>
                    <a:pt x="662014" y="973084"/>
                  </a:lnTo>
                  <a:close/>
                </a:path>
              </a:pathLst>
            </a:custGeom>
            <a:solidFill>
              <a:srgbClr val="6790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970160" y="6115938"/>
              <a:ext cx="351155" cy="581660"/>
            </a:xfrm>
            <a:custGeom>
              <a:avLst/>
              <a:gdLst/>
              <a:ahLst/>
              <a:cxnLst/>
              <a:rect l="l" t="t" r="r" b="b"/>
              <a:pathLst>
                <a:path w="351154" h="581659">
                  <a:moveTo>
                    <a:pt x="167500" y="234530"/>
                  </a:moveTo>
                  <a:lnTo>
                    <a:pt x="164363" y="219011"/>
                  </a:lnTo>
                  <a:lnTo>
                    <a:pt x="155816" y="206336"/>
                  </a:lnTo>
                  <a:lnTo>
                    <a:pt x="143141" y="197777"/>
                  </a:lnTo>
                  <a:lnTo>
                    <a:pt x="127622" y="194652"/>
                  </a:lnTo>
                  <a:lnTo>
                    <a:pt x="39878" y="194652"/>
                  </a:lnTo>
                  <a:lnTo>
                    <a:pt x="24358" y="197777"/>
                  </a:lnTo>
                  <a:lnTo>
                    <a:pt x="11684" y="206336"/>
                  </a:lnTo>
                  <a:lnTo>
                    <a:pt x="3136" y="219011"/>
                  </a:lnTo>
                  <a:lnTo>
                    <a:pt x="0" y="234530"/>
                  </a:lnTo>
                  <a:lnTo>
                    <a:pt x="0" y="541616"/>
                  </a:lnTo>
                  <a:lnTo>
                    <a:pt x="3136" y="557136"/>
                  </a:lnTo>
                  <a:lnTo>
                    <a:pt x="11684" y="569823"/>
                  </a:lnTo>
                  <a:lnTo>
                    <a:pt x="24358" y="578358"/>
                  </a:lnTo>
                  <a:lnTo>
                    <a:pt x="39878" y="581494"/>
                  </a:lnTo>
                  <a:lnTo>
                    <a:pt x="127622" y="581494"/>
                  </a:lnTo>
                  <a:lnTo>
                    <a:pt x="143141" y="578358"/>
                  </a:lnTo>
                  <a:lnTo>
                    <a:pt x="155816" y="569823"/>
                  </a:lnTo>
                  <a:lnTo>
                    <a:pt x="164363" y="557136"/>
                  </a:lnTo>
                  <a:lnTo>
                    <a:pt x="167500" y="541616"/>
                  </a:lnTo>
                  <a:lnTo>
                    <a:pt x="167500" y="234530"/>
                  </a:lnTo>
                  <a:close/>
                </a:path>
                <a:path w="351154" h="581659">
                  <a:moveTo>
                    <a:pt x="350951" y="0"/>
                  </a:moveTo>
                  <a:lnTo>
                    <a:pt x="344754" y="12192"/>
                  </a:lnTo>
                  <a:lnTo>
                    <a:pt x="338963" y="21361"/>
                  </a:lnTo>
                  <a:lnTo>
                    <a:pt x="334670" y="27139"/>
                  </a:lnTo>
                  <a:lnTo>
                    <a:pt x="332994" y="29146"/>
                  </a:lnTo>
                  <a:lnTo>
                    <a:pt x="263207" y="116878"/>
                  </a:lnTo>
                  <a:lnTo>
                    <a:pt x="225793" y="169913"/>
                  </a:lnTo>
                  <a:lnTo>
                    <a:pt x="207632" y="216585"/>
                  </a:lnTo>
                  <a:lnTo>
                    <a:pt x="201803" y="249796"/>
                  </a:lnTo>
                  <a:lnTo>
                    <a:pt x="201396" y="262445"/>
                  </a:lnTo>
                  <a:lnTo>
                    <a:pt x="201396" y="489775"/>
                  </a:lnTo>
                  <a:lnTo>
                    <a:pt x="206095" y="513054"/>
                  </a:lnTo>
                  <a:lnTo>
                    <a:pt x="218922" y="532066"/>
                  </a:lnTo>
                  <a:lnTo>
                    <a:pt x="237934" y="544880"/>
                  </a:lnTo>
                  <a:lnTo>
                    <a:pt x="261213" y="549579"/>
                  </a:lnTo>
                  <a:lnTo>
                    <a:pt x="350951" y="549579"/>
                  </a:lnTo>
                  <a:lnTo>
                    <a:pt x="350951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3659098" y="7206458"/>
            <a:ext cx="1323975" cy="1323975"/>
            <a:chOff x="3659098" y="7206458"/>
            <a:chExt cx="1323975" cy="1323975"/>
          </a:xfrm>
        </p:grpSpPr>
        <p:sp>
          <p:nvSpPr>
            <p:cNvPr id="11" name="object 11"/>
            <p:cNvSpPr/>
            <p:nvPr/>
          </p:nvSpPr>
          <p:spPr>
            <a:xfrm>
              <a:off x="3659098" y="7206458"/>
              <a:ext cx="1323975" cy="1323975"/>
            </a:xfrm>
            <a:custGeom>
              <a:avLst/>
              <a:gdLst/>
              <a:ahLst/>
              <a:cxnLst/>
              <a:rect l="l" t="t" r="r" b="b"/>
              <a:pathLst>
                <a:path w="1323975" h="1323975">
                  <a:moveTo>
                    <a:pt x="661987" y="1323975"/>
                  </a:moveTo>
                  <a:lnTo>
                    <a:pt x="613293" y="1322182"/>
                  </a:lnTo>
                  <a:lnTo>
                    <a:pt x="564853" y="1316810"/>
                  </a:lnTo>
                  <a:lnTo>
                    <a:pt x="516940" y="1307889"/>
                  </a:lnTo>
                  <a:lnTo>
                    <a:pt x="469822" y="1295470"/>
                  </a:lnTo>
                  <a:lnTo>
                    <a:pt x="423745" y="1279619"/>
                  </a:lnTo>
                  <a:lnTo>
                    <a:pt x="378951" y="1260417"/>
                  </a:lnTo>
                  <a:lnTo>
                    <a:pt x="335690" y="1237971"/>
                  </a:lnTo>
                  <a:lnTo>
                    <a:pt x="294206" y="1212409"/>
                  </a:lnTo>
                  <a:lnTo>
                    <a:pt x="254715" y="1183866"/>
                  </a:lnTo>
                  <a:lnTo>
                    <a:pt x="217423" y="1152488"/>
                  </a:lnTo>
                  <a:lnTo>
                    <a:pt x="182541" y="1118451"/>
                  </a:lnTo>
                  <a:lnTo>
                    <a:pt x="150264" y="1081948"/>
                  </a:lnTo>
                  <a:lnTo>
                    <a:pt x="120759" y="1043169"/>
                  </a:lnTo>
                  <a:lnTo>
                    <a:pt x="94181" y="1002317"/>
                  </a:lnTo>
                  <a:lnTo>
                    <a:pt x="70681" y="959620"/>
                  </a:lnTo>
                  <a:lnTo>
                    <a:pt x="50390" y="915319"/>
                  </a:lnTo>
                  <a:lnTo>
                    <a:pt x="33412" y="869645"/>
                  </a:lnTo>
                  <a:lnTo>
                    <a:pt x="19838" y="822837"/>
                  </a:lnTo>
                  <a:lnTo>
                    <a:pt x="9744" y="775157"/>
                  </a:lnTo>
                  <a:lnTo>
                    <a:pt x="3187" y="726873"/>
                  </a:lnTo>
                  <a:lnTo>
                    <a:pt x="199" y="678238"/>
                  </a:lnTo>
                  <a:lnTo>
                    <a:pt x="0" y="661987"/>
                  </a:lnTo>
                  <a:lnTo>
                    <a:pt x="199" y="645736"/>
                  </a:lnTo>
                  <a:lnTo>
                    <a:pt x="3187" y="597101"/>
                  </a:lnTo>
                  <a:lnTo>
                    <a:pt x="9744" y="548817"/>
                  </a:lnTo>
                  <a:lnTo>
                    <a:pt x="19838" y="501137"/>
                  </a:lnTo>
                  <a:lnTo>
                    <a:pt x="33412" y="454329"/>
                  </a:lnTo>
                  <a:lnTo>
                    <a:pt x="50390" y="408655"/>
                  </a:lnTo>
                  <a:lnTo>
                    <a:pt x="70681" y="364354"/>
                  </a:lnTo>
                  <a:lnTo>
                    <a:pt x="94181" y="321657"/>
                  </a:lnTo>
                  <a:lnTo>
                    <a:pt x="120759" y="280805"/>
                  </a:lnTo>
                  <a:lnTo>
                    <a:pt x="150264" y="242027"/>
                  </a:lnTo>
                  <a:lnTo>
                    <a:pt x="182541" y="205523"/>
                  </a:lnTo>
                  <a:lnTo>
                    <a:pt x="217423" y="171486"/>
                  </a:lnTo>
                  <a:lnTo>
                    <a:pt x="254715" y="140108"/>
                  </a:lnTo>
                  <a:lnTo>
                    <a:pt x="294206" y="111565"/>
                  </a:lnTo>
                  <a:lnTo>
                    <a:pt x="335690" y="86002"/>
                  </a:lnTo>
                  <a:lnTo>
                    <a:pt x="378951" y="63557"/>
                  </a:lnTo>
                  <a:lnTo>
                    <a:pt x="423745" y="44355"/>
                  </a:lnTo>
                  <a:lnTo>
                    <a:pt x="469822" y="28504"/>
                  </a:lnTo>
                  <a:lnTo>
                    <a:pt x="516940" y="16085"/>
                  </a:lnTo>
                  <a:lnTo>
                    <a:pt x="564853" y="7164"/>
                  </a:lnTo>
                  <a:lnTo>
                    <a:pt x="613293" y="1793"/>
                  </a:lnTo>
                  <a:lnTo>
                    <a:pt x="661987" y="0"/>
                  </a:lnTo>
                  <a:lnTo>
                    <a:pt x="678238" y="199"/>
                  </a:lnTo>
                  <a:lnTo>
                    <a:pt x="726873" y="3187"/>
                  </a:lnTo>
                  <a:lnTo>
                    <a:pt x="775157" y="9744"/>
                  </a:lnTo>
                  <a:lnTo>
                    <a:pt x="822837" y="19838"/>
                  </a:lnTo>
                  <a:lnTo>
                    <a:pt x="869645" y="33412"/>
                  </a:lnTo>
                  <a:lnTo>
                    <a:pt x="915319" y="50390"/>
                  </a:lnTo>
                  <a:lnTo>
                    <a:pt x="959620" y="70681"/>
                  </a:lnTo>
                  <a:lnTo>
                    <a:pt x="1002317" y="94181"/>
                  </a:lnTo>
                  <a:lnTo>
                    <a:pt x="1043169" y="120759"/>
                  </a:lnTo>
                  <a:lnTo>
                    <a:pt x="1081947" y="150264"/>
                  </a:lnTo>
                  <a:lnTo>
                    <a:pt x="1118451" y="182541"/>
                  </a:lnTo>
                  <a:lnTo>
                    <a:pt x="1152488" y="217423"/>
                  </a:lnTo>
                  <a:lnTo>
                    <a:pt x="1183866" y="254715"/>
                  </a:lnTo>
                  <a:lnTo>
                    <a:pt x="1212409" y="294206"/>
                  </a:lnTo>
                  <a:lnTo>
                    <a:pt x="1237971" y="335690"/>
                  </a:lnTo>
                  <a:lnTo>
                    <a:pt x="1260417" y="378951"/>
                  </a:lnTo>
                  <a:lnTo>
                    <a:pt x="1279619" y="423745"/>
                  </a:lnTo>
                  <a:lnTo>
                    <a:pt x="1295470" y="469822"/>
                  </a:lnTo>
                  <a:lnTo>
                    <a:pt x="1307889" y="516940"/>
                  </a:lnTo>
                  <a:lnTo>
                    <a:pt x="1316810" y="564853"/>
                  </a:lnTo>
                  <a:lnTo>
                    <a:pt x="1322182" y="613293"/>
                  </a:lnTo>
                  <a:lnTo>
                    <a:pt x="1323975" y="661987"/>
                  </a:lnTo>
                  <a:lnTo>
                    <a:pt x="1323775" y="678238"/>
                  </a:lnTo>
                  <a:lnTo>
                    <a:pt x="1320787" y="726873"/>
                  </a:lnTo>
                  <a:lnTo>
                    <a:pt x="1314230" y="775157"/>
                  </a:lnTo>
                  <a:lnTo>
                    <a:pt x="1304136" y="822837"/>
                  </a:lnTo>
                  <a:lnTo>
                    <a:pt x="1290561" y="869645"/>
                  </a:lnTo>
                  <a:lnTo>
                    <a:pt x="1273584" y="915319"/>
                  </a:lnTo>
                  <a:lnTo>
                    <a:pt x="1253293" y="959620"/>
                  </a:lnTo>
                  <a:lnTo>
                    <a:pt x="1229793" y="1002317"/>
                  </a:lnTo>
                  <a:lnTo>
                    <a:pt x="1203215" y="1043169"/>
                  </a:lnTo>
                  <a:lnTo>
                    <a:pt x="1173710" y="1081947"/>
                  </a:lnTo>
                  <a:lnTo>
                    <a:pt x="1141433" y="1118451"/>
                  </a:lnTo>
                  <a:lnTo>
                    <a:pt x="1106551" y="1152488"/>
                  </a:lnTo>
                  <a:lnTo>
                    <a:pt x="1069259" y="1183866"/>
                  </a:lnTo>
                  <a:lnTo>
                    <a:pt x="1029768" y="1212409"/>
                  </a:lnTo>
                  <a:lnTo>
                    <a:pt x="988284" y="1237971"/>
                  </a:lnTo>
                  <a:lnTo>
                    <a:pt x="945023" y="1260417"/>
                  </a:lnTo>
                  <a:lnTo>
                    <a:pt x="900229" y="1279619"/>
                  </a:lnTo>
                  <a:lnTo>
                    <a:pt x="854152" y="1295470"/>
                  </a:lnTo>
                  <a:lnTo>
                    <a:pt x="807034" y="1307889"/>
                  </a:lnTo>
                  <a:lnTo>
                    <a:pt x="759121" y="1316810"/>
                  </a:lnTo>
                  <a:lnTo>
                    <a:pt x="710681" y="1322182"/>
                  </a:lnTo>
                  <a:lnTo>
                    <a:pt x="661987" y="13239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981215" y="7532448"/>
              <a:ext cx="680720" cy="673735"/>
            </a:xfrm>
            <a:custGeom>
              <a:avLst/>
              <a:gdLst/>
              <a:ahLst/>
              <a:cxnLst/>
              <a:rect l="l" t="t" r="r" b="b"/>
              <a:pathLst>
                <a:path w="680720" h="673734">
                  <a:moveTo>
                    <a:pt x="554053" y="673341"/>
                  </a:moveTo>
                  <a:lnTo>
                    <a:pt x="501638" y="671825"/>
                  </a:lnTo>
                  <a:lnTo>
                    <a:pt x="459157" y="658355"/>
                  </a:lnTo>
                  <a:lnTo>
                    <a:pt x="401257" y="627925"/>
                  </a:lnTo>
                  <a:lnTo>
                    <a:pt x="313048" y="568919"/>
                  </a:lnTo>
                  <a:lnTo>
                    <a:pt x="201314" y="474552"/>
                  </a:lnTo>
                  <a:lnTo>
                    <a:pt x="139500" y="412631"/>
                  </a:lnTo>
                  <a:lnTo>
                    <a:pt x="91556" y="356957"/>
                  </a:lnTo>
                  <a:lnTo>
                    <a:pt x="55891" y="308689"/>
                  </a:lnTo>
                  <a:lnTo>
                    <a:pt x="30918" y="268985"/>
                  </a:lnTo>
                  <a:lnTo>
                    <a:pt x="6690" y="219901"/>
                  </a:lnTo>
                  <a:lnTo>
                    <a:pt x="0" y="191451"/>
                  </a:lnTo>
                  <a:lnTo>
                    <a:pt x="216" y="138747"/>
                  </a:lnTo>
                  <a:lnTo>
                    <a:pt x="24391" y="71899"/>
                  </a:lnTo>
                  <a:lnTo>
                    <a:pt x="92009" y="8082"/>
                  </a:lnTo>
                  <a:lnTo>
                    <a:pt x="124411" y="0"/>
                  </a:lnTo>
                  <a:lnTo>
                    <a:pt x="149163" y="9237"/>
                  </a:lnTo>
                  <a:lnTo>
                    <a:pt x="239802" y="123545"/>
                  </a:lnTo>
                  <a:lnTo>
                    <a:pt x="226163" y="189792"/>
                  </a:lnTo>
                  <a:lnTo>
                    <a:pt x="201314" y="223613"/>
                  </a:lnTo>
                  <a:lnTo>
                    <a:pt x="200376" y="232946"/>
                  </a:lnTo>
                  <a:lnTo>
                    <a:pt x="233138" y="309344"/>
                  </a:lnTo>
                  <a:lnTo>
                    <a:pt x="293684" y="377563"/>
                  </a:lnTo>
                  <a:lnTo>
                    <a:pt x="363684" y="435896"/>
                  </a:lnTo>
                  <a:lnTo>
                    <a:pt x="412611" y="462044"/>
                  </a:lnTo>
                  <a:lnTo>
                    <a:pt x="441332" y="468274"/>
                  </a:lnTo>
                  <a:lnTo>
                    <a:pt x="450714" y="466855"/>
                  </a:lnTo>
                  <a:lnTo>
                    <a:pt x="482995" y="442487"/>
                  </a:lnTo>
                  <a:lnTo>
                    <a:pt x="514988" y="432408"/>
                  </a:lnTo>
                  <a:lnTo>
                    <a:pt x="539476" y="430700"/>
                  </a:lnTo>
                  <a:lnTo>
                    <a:pt x="549242" y="431446"/>
                  </a:lnTo>
                  <a:lnTo>
                    <a:pt x="621984" y="487518"/>
                  </a:lnTo>
                  <a:lnTo>
                    <a:pt x="654049" y="513136"/>
                  </a:lnTo>
                  <a:lnTo>
                    <a:pt x="669516" y="530359"/>
                  </a:lnTo>
                  <a:lnTo>
                    <a:pt x="680653" y="556242"/>
                  </a:lnTo>
                  <a:lnTo>
                    <a:pt x="675482" y="588476"/>
                  </a:lnTo>
                  <a:lnTo>
                    <a:pt x="618303" y="652052"/>
                  </a:lnTo>
                  <a:lnTo>
                    <a:pt x="554053" y="6733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3575139" y="8686634"/>
            <a:ext cx="1495425" cy="1495425"/>
          </a:xfrm>
          <a:custGeom>
            <a:avLst/>
            <a:gdLst/>
            <a:ahLst/>
            <a:cxnLst/>
            <a:rect l="l" t="t" r="r" b="b"/>
            <a:pathLst>
              <a:path w="1495425" h="1495425">
                <a:moveTo>
                  <a:pt x="624395" y="747712"/>
                </a:moveTo>
                <a:lnTo>
                  <a:pt x="371246" y="506844"/>
                </a:lnTo>
                <a:lnTo>
                  <a:pt x="366623" y="513981"/>
                </a:lnTo>
                <a:lnTo>
                  <a:pt x="362915" y="521512"/>
                </a:lnTo>
                <a:lnTo>
                  <a:pt x="360108" y="529424"/>
                </a:lnTo>
                <a:lnTo>
                  <a:pt x="358228" y="537718"/>
                </a:lnTo>
                <a:lnTo>
                  <a:pt x="358228" y="957707"/>
                </a:lnTo>
                <a:lnTo>
                  <a:pt x="360108" y="966000"/>
                </a:lnTo>
                <a:lnTo>
                  <a:pt x="362915" y="973912"/>
                </a:lnTo>
                <a:lnTo>
                  <a:pt x="366623" y="981443"/>
                </a:lnTo>
                <a:lnTo>
                  <a:pt x="371246" y="988580"/>
                </a:lnTo>
                <a:lnTo>
                  <a:pt x="624395" y="747712"/>
                </a:lnTo>
                <a:close/>
              </a:path>
              <a:path w="1495425" h="1495425">
                <a:moveTo>
                  <a:pt x="1104823" y="1006614"/>
                </a:moveTo>
                <a:lnTo>
                  <a:pt x="851865" y="765937"/>
                </a:lnTo>
                <a:lnTo>
                  <a:pt x="747712" y="865073"/>
                </a:lnTo>
                <a:lnTo>
                  <a:pt x="643547" y="765937"/>
                </a:lnTo>
                <a:lnTo>
                  <a:pt x="390601" y="1006614"/>
                </a:lnTo>
                <a:lnTo>
                  <a:pt x="399745" y="1011770"/>
                </a:lnTo>
                <a:lnTo>
                  <a:pt x="409333" y="1015428"/>
                </a:lnTo>
                <a:lnTo>
                  <a:pt x="419366" y="1017625"/>
                </a:lnTo>
                <a:lnTo>
                  <a:pt x="429844" y="1018336"/>
                </a:lnTo>
                <a:lnTo>
                  <a:pt x="1065580" y="1018336"/>
                </a:lnTo>
                <a:lnTo>
                  <a:pt x="1076058" y="1017625"/>
                </a:lnTo>
                <a:lnTo>
                  <a:pt x="1086091" y="1015428"/>
                </a:lnTo>
                <a:lnTo>
                  <a:pt x="1095679" y="1011770"/>
                </a:lnTo>
                <a:lnTo>
                  <a:pt x="1104823" y="1006614"/>
                </a:lnTo>
                <a:close/>
              </a:path>
              <a:path w="1495425" h="1495425">
                <a:moveTo>
                  <a:pt x="1104823" y="488797"/>
                </a:moveTo>
                <a:lnTo>
                  <a:pt x="1095679" y="483654"/>
                </a:lnTo>
                <a:lnTo>
                  <a:pt x="1086091" y="479983"/>
                </a:lnTo>
                <a:lnTo>
                  <a:pt x="1076058" y="477799"/>
                </a:lnTo>
                <a:lnTo>
                  <a:pt x="1065580" y="477088"/>
                </a:lnTo>
                <a:lnTo>
                  <a:pt x="429844" y="477088"/>
                </a:lnTo>
                <a:lnTo>
                  <a:pt x="419366" y="477799"/>
                </a:lnTo>
                <a:lnTo>
                  <a:pt x="409333" y="479983"/>
                </a:lnTo>
                <a:lnTo>
                  <a:pt x="399745" y="483654"/>
                </a:lnTo>
                <a:lnTo>
                  <a:pt x="390601" y="488797"/>
                </a:lnTo>
                <a:lnTo>
                  <a:pt x="643547" y="729488"/>
                </a:lnTo>
                <a:lnTo>
                  <a:pt x="747712" y="828802"/>
                </a:lnTo>
                <a:lnTo>
                  <a:pt x="1104823" y="488797"/>
                </a:lnTo>
                <a:close/>
              </a:path>
              <a:path w="1495425" h="1495425">
                <a:moveTo>
                  <a:pt x="1137196" y="537718"/>
                </a:moveTo>
                <a:lnTo>
                  <a:pt x="1135316" y="529424"/>
                </a:lnTo>
                <a:lnTo>
                  <a:pt x="1132509" y="521512"/>
                </a:lnTo>
                <a:lnTo>
                  <a:pt x="1128801" y="513981"/>
                </a:lnTo>
                <a:lnTo>
                  <a:pt x="1124165" y="506844"/>
                </a:lnTo>
                <a:lnTo>
                  <a:pt x="871029" y="747712"/>
                </a:lnTo>
                <a:lnTo>
                  <a:pt x="1124165" y="988580"/>
                </a:lnTo>
                <a:lnTo>
                  <a:pt x="1128801" y="981443"/>
                </a:lnTo>
                <a:lnTo>
                  <a:pt x="1132509" y="973912"/>
                </a:lnTo>
                <a:lnTo>
                  <a:pt x="1135316" y="966000"/>
                </a:lnTo>
                <a:lnTo>
                  <a:pt x="1137196" y="957707"/>
                </a:lnTo>
                <a:lnTo>
                  <a:pt x="1137196" y="537718"/>
                </a:lnTo>
                <a:close/>
              </a:path>
              <a:path w="1495425" h="1495425">
                <a:moveTo>
                  <a:pt x="1495425" y="747712"/>
                </a:moveTo>
                <a:lnTo>
                  <a:pt x="1493951" y="700493"/>
                </a:lnTo>
                <a:lnTo>
                  <a:pt x="1489583" y="654037"/>
                </a:lnTo>
                <a:lnTo>
                  <a:pt x="1482432" y="608444"/>
                </a:lnTo>
                <a:lnTo>
                  <a:pt x="1472552" y="563803"/>
                </a:lnTo>
                <a:lnTo>
                  <a:pt x="1460055" y="520192"/>
                </a:lnTo>
                <a:lnTo>
                  <a:pt x="1445018" y="477710"/>
                </a:lnTo>
                <a:lnTo>
                  <a:pt x="1442974" y="472884"/>
                </a:lnTo>
                <a:lnTo>
                  <a:pt x="1442974" y="747712"/>
                </a:lnTo>
                <a:lnTo>
                  <a:pt x="1441373" y="795299"/>
                </a:lnTo>
                <a:lnTo>
                  <a:pt x="1436624" y="842035"/>
                </a:lnTo>
                <a:lnTo>
                  <a:pt x="1428838" y="887806"/>
                </a:lnTo>
                <a:lnTo>
                  <a:pt x="1418132" y="932510"/>
                </a:lnTo>
                <a:lnTo>
                  <a:pt x="1404594" y="976045"/>
                </a:lnTo>
                <a:lnTo>
                  <a:pt x="1388325" y="1018298"/>
                </a:lnTo>
                <a:lnTo>
                  <a:pt x="1369441" y="1059180"/>
                </a:lnTo>
                <a:lnTo>
                  <a:pt x="1348028" y="1098588"/>
                </a:lnTo>
                <a:lnTo>
                  <a:pt x="1324216" y="1136408"/>
                </a:lnTo>
                <a:lnTo>
                  <a:pt x="1298079" y="1172527"/>
                </a:lnTo>
                <a:lnTo>
                  <a:pt x="1269746" y="1206868"/>
                </a:lnTo>
                <a:lnTo>
                  <a:pt x="1239304" y="1239304"/>
                </a:lnTo>
                <a:lnTo>
                  <a:pt x="1206868" y="1269746"/>
                </a:lnTo>
                <a:lnTo>
                  <a:pt x="1172527" y="1298079"/>
                </a:lnTo>
                <a:lnTo>
                  <a:pt x="1136408" y="1324216"/>
                </a:lnTo>
                <a:lnTo>
                  <a:pt x="1098588" y="1348028"/>
                </a:lnTo>
                <a:lnTo>
                  <a:pt x="1059180" y="1369441"/>
                </a:lnTo>
                <a:lnTo>
                  <a:pt x="1018298" y="1388325"/>
                </a:lnTo>
                <a:lnTo>
                  <a:pt x="976045" y="1404594"/>
                </a:lnTo>
                <a:lnTo>
                  <a:pt x="932510" y="1418132"/>
                </a:lnTo>
                <a:lnTo>
                  <a:pt x="887806" y="1428838"/>
                </a:lnTo>
                <a:lnTo>
                  <a:pt x="842035" y="1436624"/>
                </a:lnTo>
                <a:lnTo>
                  <a:pt x="795299" y="1441373"/>
                </a:lnTo>
                <a:lnTo>
                  <a:pt x="747712" y="1442974"/>
                </a:lnTo>
                <a:lnTo>
                  <a:pt x="700125" y="1441373"/>
                </a:lnTo>
                <a:lnTo>
                  <a:pt x="653389" y="1436624"/>
                </a:lnTo>
                <a:lnTo>
                  <a:pt x="607618" y="1428838"/>
                </a:lnTo>
                <a:lnTo>
                  <a:pt x="562914" y="1418132"/>
                </a:lnTo>
                <a:lnTo>
                  <a:pt x="519379" y="1404594"/>
                </a:lnTo>
                <a:lnTo>
                  <a:pt x="477113" y="1388325"/>
                </a:lnTo>
                <a:lnTo>
                  <a:pt x="436232" y="1369441"/>
                </a:lnTo>
                <a:lnTo>
                  <a:pt x="396836" y="1348028"/>
                </a:lnTo>
                <a:lnTo>
                  <a:pt x="359016" y="1324216"/>
                </a:lnTo>
                <a:lnTo>
                  <a:pt x="322897" y="1298079"/>
                </a:lnTo>
                <a:lnTo>
                  <a:pt x="288556" y="1269746"/>
                </a:lnTo>
                <a:lnTo>
                  <a:pt x="256120" y="1239304"/>
                </a:lnTo>
                <a:lnTo>
                  <a:pt x="225679" y="1206868"/>
                </a:lnTo>
                <a:lnTo>
                  <a:pt x="197345" y="1172527"/>
                </a:lnTo>
                <a:lnTo>
                  <a:pt x="171208" y="1136408"/>
                </a:lnTo>
                <a:lnTo>
                  <a:pt x="147396" y="1098588"/>
                </a:lnTo>
                <a:lnTo>
                  <a:pt x="125984" y="1059180"/>
                </a:lnTo>
                <a:lnTo>
                  <a:pt x="107099" y="1018298"/>
                </a:lnTo>
                <a:lnTo>
                  <a:pt x="90830" y="976045"/>
                </a:lnTo>
                <a:lnTo>
                  <a:pt x="77292" y="932510"/>
                </a:lnTo>
                <a:lnTo>
                  <a:pt x="66573" y="887806"/>
                </a:lnTo>
                <a:lnTo>
                  <a:pt x="58801" y="842035"/>
                </a:lnTo>
                <a:lnTo>
                  <a:pt x="54051" y="795299"/>
                </a:lnTo>
                <a:lnTo>
                  <a:pt x="52451" y="747712"/>
                </a:lnTo>
                <a:lnTo>
                  <a:pt x="54051" y="700112"/>
                </a:lnTo>
                <a:lnTo>
                  <a:pt x="58801" y="653389"/>
                </a:lnTo>
                <a:lnTo>
                  <a:pt x="66573" y="607618"/>
                </a:lnTo>
                <a:lnTo>
                  <a:pt x="77292" y="562914"/>
                </a:lnTo>
                <a:lnTo>
                  <a:pt x="90830" y="519379"/>
                </a:lnTo>
                <a:lnTo>
                  <a:pt x="107099" y="477113"/>
                </a:lnTo>
                <a:lnTo>
                  <a:pt x="125984" y="436232"/>
                </a:lnTo>
                <a:lnTo>
                  <a:pt x="147396" y="396836"/>
                </a:lnTo>
                <a:lnTo>
                  <a:pt x="171208" y="359016"/>
                </a:lnTo>
                <a:lnTo>
                  <a:pt x="197345" y="322897"/>
                </a:lnTo>
                <a:lnTo>
                  <a:pt x="225679" y="288556"/>
                </a:lnTo>
                <a:lnTo>
                  <a:pt x="256120" y="256120"/>
                </a:lnTo>
                <a:lnTo>
                  <a:pt x="288556" y="225679"/>
                </a:lnTo>
                <a:lnTo>
                  <a:pt x="322897" y="197345"/>
                </a:lnTo>
                <a:lnTo>
                  <a:pt x="359016" y="171208"/>
                </a:lnTo>
                <a:lnTo>
                  <a:pt x="396836" y="147396"/>
                </a:lnTo>
                <a:lnTo>
                  <a:pt x="436232" y="125984"/>
                </a:lnTo>
                <a:lnTo>
                  <a:pt x="477113" y="107099"/>
                </a:lnTo>
                <a:lnTo>
                  <a:pt x="519379" y="90830"/>
                </a:lnTo>
                <a:lnTo>
                  <a:pt x="562914" y="77292"/>
                </a:lnTo>
                <a:lnTo>
                  <a:pt x="607618" y="66573"/>
                </a:lnTo>
                <a:lnTo>
                  <a:pt x="653389" y="58801"/>
                </a:lnTo>
                <a:lnTo>
                  <a:pt x="700125" y="54051"/>
                </a:lnTo>
                <a:lnTo>
                  <a:pt x="747712" y="52451"/>
                </a:lnTo>
                <a:lnTo>
                  <a:pt x="795299" y="54051"/>
                </a:lnTo>
                <a:lnTo>
                  <a:pt x="842035" y="58801"/>
                </a:lnTo>
                <a:lnTo>
                  <a:pt x="887806" y="66573"/>
                </a:lnTo>
                <a:lnTo>
                  <a:pt x="932510" y="77292"/>
                </a:lnTo>
                <a:lnTo>
                  <a:pt x="976045" y="90830"/>
                </a:lnTo>
                <a:lnTo>
                  <a:pt x="1018298" y="107099"/>
                </a:lnTo>
                <a:lnTo>
                  <a:pt x="1059180" y="125984"/>
                </a:lnTo>
                <a:lnTo>
                  <a:pt x="1098588" y="147396"/>
                </a:lnTo>
                <a:lnTo>
                  <a:pt x="1136408" y="171208"/>
                </a:lnTo>
                <a:lnTo>
                  <a:pt x="1172527" y="197345"/>
                </a:lnTo>
                <a:lnTo>
                  <a:pt x="1206868" y="225679"/>
                </a:lnTo>
                <a:lnTo>
                  <a:pt x="1239304" y="256120"/>
                </a:lnTo>
                <a:lnTo>
                  <a:pt x="1269746" y="288556"/>
                </a:lnTo>
                <a:lnTo>
                  <a:pt x="1298079" y="322897"/>
                </a:lnTo>
                <a:lnTo>
                  <a:pt x="1324216" y="359016"/>
                </a:lnTo>
                <a:lnTo>
                  <a:pt x="1348028" y="396836"/>
                </a:lnTo>
                <a:lnTo>
                  <a:pt x="1369441" y="436232"/>
                </a:lnTo>
                <a:lnTo>
                  <a:pt x="1388325" y="477113"/>
                </a:lnTo>
                <a:lnTo>
                  <a:pt x="1404594" y="519379"/>
                </a:lnTo>
                <a:lnTo>
                  <a:pt x="1418132" y="562914"/>
                </a:lnTo>
                <a:lnTo>
                  <a:pt x="1428838" y="607618"/>
                </a:lnTo>
                <a:lnTo>
                  <a:pt x="1436624" y="653389"/>
                </a:lnTo>
                <a:lnTo>
                  <a:pt x="1441373" y="700112"/>
                </a:lnTo>
                <a:lnTo>
                  <a:pt x="1442974" y="747712"/>
                </a:lnTo>
                <a:lnTo>
                  <a:pt x="1442974" y="472884"/>
                </a:lnTo>
                <a:lnTo>
                  <a:pt x="1427543" y="436435"/>
                </a:lnTo>
                <a:lnTo>
                  <a:pt x="1407706" y="396468"/>
                </a:lnTo>
                <a:lnTo>
                  <a:pt x="1385595" y="357886"/>
                </a:lnTo>
                <a:lnTo>
                  <a:pt x="1361300" y="320789"/>
                </a:lnTo>
                <a:lnTo>
                  <a:pt x="1334909" y="285242"/>
                </a:lnTo>
                <a:lnTo>
                  <a:pt x="1306512" y="251358"/>
                </a:lnTo>
                <a:lnTo>
                  <a:pt x="1276197" y="219214"/>
                </a:lnTo>
                <a:lnTo>
                  <a:pt x="1244053" y="188912"/>
                </a:lnTo>
                <a:lnTo>
                  <a:pt x="1210170" y="160515"/>
                </a:lnTo>
                <a:lnTo>
                  <a:pt x="1174635" y="134124"/>
                </a:lnTo>
                <a:lnTo>
                  <a:pt x="1137539" y="109829"/>
                </a:lnTo>
                <a:lnTo>
                  <a:pt x="1098956" y="87718"/>
                </a:lnTo>
                <a:lnTo>
                  <a:pt x="1058989" y="67881"/>
                </a:lnTo>
                <a:lnTo>
                  <a:pt x="1022553" y="52451"/>
                </a:lnTo>
                <a:lnTo>
                  <a:pt x="975233" y="35369"/>
                </a:lnTo>
                <a:lnTo>
                  <a:pt x="931621" y="22872"/>
                </a:lnTo>
                <a:lnTo>
                  <a:pt x="886980" y="12992"/>
                </a:lnTo>
                <a:lnTo>
                  <a:pt x="841387" y="5829"/>
                </a:lnTo>
                <a:lnTo>
                  <a:pt x="794931" y="1473"/>
                </a:lnTo>
                <a:lnTo>
                  <a:pt x="747712" y="0"/>
                </a:lnTo>
                <a:lnTo>
                  <a:pt x="700493" y="1473"/>
                </a:lnTo>
                <a:lnTo>
                  <a:pt x="654037" y="5829"/>
                </a:lnTo>
                <a:lnTo>
                  <a:pt x="608444" y="12992"/>
                </a:lnTo>
                <a:lnTo>
                  <a:pt x="563803" y="22872"/>
                </a:lnTo>
                <a:lnTo>
                  <a:pt x="520192" y="35369"/>
                </a:lnTo>
                <a:lnTo>
                  <a:pt x="477710" y="50406"/>
                </a:lnTo>
                <a:lnTo>
                  <a:pt x="436435" y="67881"/>
                </a:lnTo>
                <a:lnTo>
                  <a:pt x="396468" y="87718"/>
                </a:lnTo>
                <a:lnTo>
                  <a:pt x="357886" y="109829"/>
                </a:lnTo>
                <a:lnTo>
                  <a:pt x="320789" y="134124"/>
                </a:lnTo>
                <a:lnTo>
                  <a:pt x="285254" y="160515"/>
                </a:lnTo>
                <a:lnTo>
                  <a:pt x="251358" y="188912"/>
                </a:lnTo>
                <a:lnTo>
                  <a:pt x="219227" y="219214"/>
                </a:lnTo>
                <a:lnTo>
                  <a:pt x="188912" y="251358"/>
                </a:lnTo>
                <a:lnTo>
                  <a:pt x="160515" y="285242"/>
                </a:lnTo>
                <a:lnTo>
                  <a:pt x="134124" y="320789"/>
                </a:lnTo>
                <a:lnTo>
                  <a:pt x="109829" y="357886"/>
                </a:lnTo>
                <a:lnTo>
                  <a:pt x="87718" y="396468"/>
                </a:lnTo>
                <a:lnTo>
                  <a:pt x="67881" y="436435"/>
                </a:lnTo>
                <a:lnTo>
                  <a:pt x="50406" y="477710"/>
                </a:lnTo>
                <a:lnTo>
                  <a:pt x="35369" y="520192"/>
                </a:lnTo>
                <a:lnTo>
                  <a:pt x="22872" y="563803"/>
                </a:lnTo>
                <a:lnTo>
                  <a:pt x="12992" y="608444"/>
                </a:lnTo>
                <a:lnTo>
                  <a:pt x="5829" y="654037"/>
                </a:lnTo>
                <a:lnTo>
                  <a:pt x="1473" y="700493"/>
                </a:lnTo>
                <a:lnTo>
                  <a:pt x="0" y="747712"/>
                </a:lnTo>
                <a:lnTo>
                  <a:pt x="1473" y="794931"/>
                </a:lnTo>
                <a:lnTo>
                  <a:pt x="5829" y="841387"/>
                </a:lnTo>
                <a:lnTo>
                  <a:pt x="12992" y="886980"/>
                </a:lnTo>
                <a:lnTo>
                  <a:pt x="22872" y="931621"/>
                </a:lnTo>
                <a:lnTo>
                  <a:pt x="35369" y="975233"/>
                </a:lnTo>
                <a:lnTo>
                  <a:pt x="50406" y="1017714"/>
                </a:lnTo>
                <a:lnTo>
                  <a:pt x="67881" y="1058976"/>
                </a:lnTo>
                <a:lnTo>
                  <a:pt x="87718" y="1098956"/>
                </a:lnTo>
                <a:lnTo>
                  <a:pt x="109829" y="1137539"/>
                </a:lnTo>
                <a:lnTo>
                  <a:pt x="134124" y="1174635"/>
                </a:lnTo>
                <a:lnTo>
                  <a:pt x="160515" y="1210170"/>
                </a:lnTo>
                <a:lnTo>
                  <a:pt x="188912" y="1244053"/>
                </a:lnTo>
                <a:lnTo>
                  <a:pt x="219227" y="1276197"/>
                </a:lnTo>
                <a:lnTo>
                  <a:pt x="251358" y="1306512"/>
                </a:lnTo>
                <a:lnTo>
                  <a:pt x="285254" y="1334909"/>
                </a:lnTo>
                <a:lnTo>
                  <a:pt x="320789" y="1361300"/>
                </a:lnTo>
                <a:lnTo>
                  <a:pt x="357886" y="1385595"/>
                </a:lnTo>
                <a:lnTo>
                  <a:pt x="396468" y="1407706"/>
                </a:lnTo>
                <a:lnTo>
                  <a:pt x="436435" y="1427543"/>
                </a:lnTo>
                <a:lnTo>
                  <a:pt x="477710" y="1445018"/>
                </a:lnTo>
                <a:lnTo>
                  <a:pt x="520192" y="1460055"/>
                </a:lnTo>
                <a:lnTo>
                  <a:pt x="563803" y="1472552"/>
                </a:lnTo>
                <a:lnTo>
                  <a:pt x="608444" y="1482420"/>
                </a:lnTo>
                <a:lnTo>
                  <a:pt x="654037" y="1489583"/>
                </a:lnTo>
                <a:lnTo>
                  <a:pt x="700493" y="1493951"/>
                </a:lnTo>
                <a:lnTo>
                  <a:pt x="747712" y="1495425"/>
                </a:lnTo>
                <a:lnTo>
                  <a:pt x="794931" y="1493951"/>
                </a:lnTo>
                <a:lnTo>
                  <a:pt x="841387" y="1489583"/>
                </a:lnTo>
                <a:lnTo>
                  <a:pt x="886980" y="1482420"/>
                </a:lnTo>
                <a:lnTo>
                  <a:pt x="931621" y="1472552"/>
                </a:lnTo>
                <a:lnTo>
                  <a:pt x="975233" y="1460055"/>
                </a:lnTo>
                <a:lnTo>
                  <a:pt x="1017714" y="1445018"/>
                </a:lnTo>
                <a:lnTo>
                  <a:pt x="1058989" y="1427543"/>
                </a:lnTo>
                <a:lnTo>
                  <a:pt x="1098956" y="1407706"/>
                </a:lnTo>
                <a:lnTo>
                  <a:pt x="1137539" y="1385595"/>
                </a:lnTo>
                <a:lnTo>
                  <a:pt x="1174635" y="1361300"/>
                </a:lnTo>
                <a:lnTo>
                  <a:pt x="1210170" y="1334909"/>
                </a:lnTo>
                <a:lnTo>
                  <a:pt x="1244053" y="1306512"/>
                </a:lnTo>
                <a:lnTo>
                  <a:pt x="1276197" y="1276197"/>
                </a:lnTo>
                <a:lnTo>
                  <a:pt x="1306512" y="1244053"/>
                </a:lnTo>
                <a:lnTo>
                  <a:pt x="1334909" y="1210170"/>
                </a:lnTo>
                <a:lnTo>
                  <a:pt x="1361300" y="1174635"/>
                </a:lnTo>
                <a:lnTo>
                  <a:pt x="1385595" y="1137539"/>
                </a:lnTo>
                <a:lnTo>
                  <a:pt x="1407706" y="1098956"/>
                </a:lnTo>
                <a:lnTo>
                  <a:pt x="1427543" y="1058976"/>
                </a:lnTo>
                <a:lnTo>
                  <a:pt x="1445018" y="1017714"/>
                </a:lnTo>
                <a:lnTo>
                  <a:pt x="1460055" y="975233"/>
                </a:lnTo>
                <a:lnTo>
                  <a:pt x="1472552" y="931621"/>
                </a:lnTo>
                <a:lnTo>
                  <a:pt x="1482432" y="886980"/>
                </a:lnTo>
                <a:lnTo>
                  <a:pt x="1489583" y="841387"/>
                </a:lnTo>
                <a:lnTo>
                  <a:pt x="1493951" y="794931"/>
                </a:lnTo>
                <a:lnTo>
                  <a:pt x="1495425" y="7477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84074" y="1635064"/>
            <a:ext cx="3434079" cy="912494"/>
          </a:xfrm>
          <a:custGeom>
            <a:avLst/>
            <a:gdLst/>
            <a:ahLst/>
            <a:cxnLst/>
            <a:rect l="l" t="t" r="r" b="b"/>
            <a:pathLst>
              <a:path w="3434079" h="912494">
                <a:moveTo>
                  <a:pt x="365969" y="0"/>
                </a:moveTo>
                <a:lnTo>
                  <a:pt x="421136" y="2384"/>
                </a:lnTo>
                <a:lnTo>
                  <a:pt x="470953" y="9536"/>
                </a:lnTo>
                <a:lnTo>
                  <a:pt x="515420" y="21458"/>
                </a:lnTo>
                <a:lnTo>
                  <a:pt x="554537" y="38147"/>
                </a:lnTo>
                <a:lnTo>
                  <a:pt x="588924" y="58927"/>
                </a:lnTo>
                <a:lnTo>
                  <a:pt x="618892" y="83118"/>
                </a:lnTo>
                <a:lnTo>
                  <a:pt x="665568" y="141735"/>
                </a:lnTo>
                <a:lnTo>
                  <a:pt x="696427" y="211130"/>
                </a:lnTo>
                <a:lnTo>
                  <a:pt x="706391" y="248793"/>
                </a:lnTo>
                <a:lnTo>
                  <a:pt x="712710" y="288433"/>
                </a:lnTo>
                <a:lnTo>
                  <a:pt x="484134" y="288433"/>
                </a:lnTo>
                <a:lnTo>
                  <a:pt x="478881" y="262497"/>
                </a:lnTo>
                <a:lnTo>
                  <a:pt x="470875" y="239275"/>
                </a:lnTo>
                <a:lnTo>
                  <a:pt x="446607" y="200973"/>
                </a:lnTo>
                <a:lnTo>
                  <a:pt x="410320" y="176084"/>
                </a:lnTo>
                <a:lnTo>
                  <a:pt x="361007" y="167787"/>
                </a:lnTo>
                <a:lnTo>
                  <a:pt x="342263" y="168989"/>
                </a:lnTo>
                <a:lnTo>
                  <a:pt x="297427" y="187016"/>
                </a:lnTo>
                <a:lnTo>
                  <a:pt x="274748" y="227606"/>
                </a:lnTo>
                <a:lnTo>
                  <a:pt x="273236" y="246564"/>
                </a:lnTo>
                <a:lnTo>
                  <a:pt x="275659" y="266684"/>
                </a:lnTo>
                <a:lnTo>
                  <a:pt x="295043" y="302041"/>
                </a:lnTo>
                <a:lnTo>
                  <a:pt x="335711" y="331330"/>
                </a:lnTo>
                <a:lnTo>
                  <a:pt x="409060" y="358157"/>
                </a:lnTo>
                <a:lnTo>
                  <a:pt x="458702" y="370932"/>
                </a:lnTo>
                <a:lnTo>
                  <a:pt x="513374" y="386153"/>
                </a:lnTo>
                <a:lnTo>
                  <a:pt x="561521" y="404278"/>
                </a:lnTo>
                <a:lnTo>
                  <a:pt x="603142" y="425306"/>
                </a:lnTo>
                <a:lnTo>
                  <a:pt x="638238" y="449237"/>
                </a:lnTo>
                <a:lnTo>
                  <a:pt x="666809" y="476070"/>
                </a:lnTo>
                <a:lnTo>
                  <a:pt x="694625" y="513210"/>
                </a:lnTo>
                <a:lnTo>
                  <a:pt x="714493" y="554227"/>
                </a:lnTo>
                <a:lnTo>
                  <a:pt x="726415" y="599120"/>
                </a:lnTo>
                <a:lnTo>
                  <a:pt x="730388" y="647890"/>
                </a:lnTo>
                <a:lnTo>
                  <a:pt x="727287" y="689953"/>
                </a:lnTo>
                <a:lnTo>
                  <a:pt x="717982" y="728372"/>
                </a:lnTo>
                <a:lnTo>
                  <a:pt x="680765" y="794278"/>
                </a:lnTo>
                <a:lnTo>
                  <a:pt x="624241" y="845452"/>
                </a:lnTo>
                <a:lnTo>
                  <a:pt x="590571" y="865688"/>
                </a:lnTo>
                <a:lnTo>
                  <a:pt x="553296" y="882359"/>
                </a:lnTo>
                <a:lnTo>
                  <a:pt x="513540" y="895385"/>
                </a:lnTo>
                <a:lnTo>
                  <a:pt x="472426" y="904689"/>
                </a:lnTo>
                <a:lnTo>
                  <a:pt x="429956" y="910272"/>
                </a:lnTo>
                <a:lnTo>
                  <a:pt x="386129" y="912132"/>
                </a:lnTo>
                <a:lnTo>
                  <a:pt x="332422" y="910211"/>
                </a:lnTo>
                <a:lnTo>
                  <a:pt x="282127" y="904448"/>
                </a:lnTo>
                <a:lnTo>
                  <a:pt x="235244" y="894842"/>
                </a:lnTo>
                <a:lnTo>
                  <a:pt x="191772" y="881394"/>
                </a:lnTo>
                <a:lnTo>
                  <a:pt x="151712" y="864103"/>
                </a:lnTo>
                <a:lnTo>
                  <a:pt x="115063" y="842970"/>
                </a:lnTo>
                <a:lnTo>
                  <a:pt x="76915" y="812179"/>
                </a:lnTo>
                <a:lnTo>
                  <a:pt x="46335" y="775136"/>
                </a:lnTo>
                <a:lnTo>
                  <a:pt x="23322" y="731840"/>
                </a:lnTo>
                <a:lnTo>
                  <a:pt x="7877" y="682291"/>
                </a:lnTo>
                <a:lnTo>
                  <a:pt x="0" y="626490"/>
                </a:lnTo>
                <a:lnTo>
                  <a:pt x="228886" y="626490"/>
                </a:lnTo>
                <a:lnTo>
                  <a:pt x="236542" y="655392"/>
                </a:lnTo>
                <a:lnTo>
                  <a:pt x="248347" y="680067"/>
                </a:lnTo>
                <a:lnTo>
                  <a:pt x="284401" y="716742"/>
                </a:lnTo>
                <a:lnTo>
                  <a:pt x="330613" y="737677"/>
                </a:lnTo>
                <a:lnTo>
                  <a:pt x="379926" y="744655"/>
                </a:lnTo>
                <a:lnTo>
                  <a:pt x="403070" y="743220"/>
                </a:lnTo>
                <a:lnTo>
                  <a:pt x="443079" y="731745"/>
                </a:lnTo>
                <a:lnTo>
                  <a:pt x="483669" y="695652"/>
                </a:lnTo>
                <a:lnTo>
                  <a:pt x="491577" y="663397"/>
                </a:lnTo>
                <a:lnTo>
                  <a:pt x="489717" y="646552"/>
                </a:lnTo>
                <a:lnTo>
                  <a:pt x="461804" y="600438"/>
                </a:lnTo>
                <a:lnTo>
                  <a:pt x="419159" y="573921"/>
                </a:lnTo>
                <a:lnTo>
                  <a:pt x="350772" y="551435"/>
                </a:lnTo>
                <a:lnTo>
                  <a:pt x="302913" y="538254"/>
                </a:lnTo>
                <a:lnTo>
                  <a:pt x="258582" y="524143"/>
                </a:lnTo>
                <a:lnTo>
                  <a:pt x="217779" y="509101"/>
                </a:lnTo>
                <a:lnTo>
                  <a:pt x="180503" y="493128"/>
                </a:lnTo>
                <a:lnTo>
                  <a:pt x="117854" y="454748"/>
                </a:lnTo>
                <a:lnTo>
                  <a:pt x="71953" y="405978"/>
                </a:lnTo>
                <a:lnTo>
                  <a:pt x="43807" y="343561"/>
                </a:lnTo>
                <a:lnTo>
                  <a:pt x="36771" y="306015"/>
                </a:lnTo>
                <a:lnTo>
                  <a:pt x="34425" y="264242"/>
                </a:lnTo>
                <a:lnTo>
                  <a:pt x="37314" y="223419"/>
                </a:lnTo>
                <a:lnTo>
                  <a:pt x="45978" y="185931"/>
                </a:lnTo>
                <a:lnTo>
                  <a:pt x="80637" y="120956"/>
                </a:lnTo>
                <a:lnTo>
                  <a:pt x="134369" y="69239"/>
                </a:lnTo>
                <a:lnTo>
                  <a:pt x="166644" y="48556"/>
                </a:lnTo>
                <a:lnTo>
                  <a:pt x="202523" y="31324"/>
                </a:lnTo>
                <a:lnTo>
                  <a:pt x="241117" y="17620"/>
                </a:lnTo>
                <a:lnTo>
                  <a:pt x="281222" y="7831"/>
                </a:lnTo>
                <a:lnTo>
                  <a:pt x="322840" y="1957"/>
                </a:lnTo>
                <a:lnTo>
                  <a:pt x="365969" y="0"/>
                </a:lnTo>
                <a:close/>
              </a:path>
              <a:path w="3434079" h="912494">
                <a:moveTo>
                  <a:pt x="1346611" y="667119"/>
                </a:moveTo>
                <a:lnTo>
                  <a:pt x="1073374" y="667119"/>
                </a:lnTo>
                <a:lnTo>
                  <a:pt x="999870" y="894454"/>
                </a:lnTo>
                <a:lnTo>
                  <a:pt x="757027" y="894454"/>
                </a:lnTo>
                <a:lnTo>
                  <a:pt x="1073374" y="17988"/>
                </a:lnTo>
                <a:lnTo>
                  <a:pt x="1352814" y="17988"/>
                </a:lnTo>
                <a:lnTo>
                  <a:pt x="1669160" y="894454"/>
                </a:lnTo>
                <a:lnTo>
                  <a:pt x="1420115" y="894454"/>
                </a:lnTo>
                <a:lnTo>
                  <a:pt x="1346611" y="667119"/>
                </a:lnTo>
                <a:close/>
              </a:path>
              <a:path w="3434079" h="912494">
                <a:moveTo>
                  <a:pt x="1210768" y="219891"/>
                </a:moveTo>
                <a:lnTo>
                  <a:pt x="1129510" y="489096"/>
                </a:lnTo>
                <a:lnTo>
                  <a:pt x="1292025" y="489096"/>
                </a:lnTo>
                <a:lnTo>
                  <a:pt x="1210768" y="219891"/>
                </a:lnTo>
                <a:close/>
              </a:path>
              <a:path w="3434079" h="912494">
                <a:moveTo>
                  <a:pt x="2435105" y="681075"/>
                </a:moveTo>
                <a:lnTo>
                  <a:pt x="2445805" y="748764"/>
                </a:lnTo>
                <a:lnTo>
                  <a:pt x="2459916" y="804823"/>
                </a:lnTo>
                <a:lnTo>
                  <a:pt x="2478137" y="852352"/>
                </a:lnTo>
                <a:lnTo>
                  <a:pt x="2501165" y="894454"/>
                </a:lnTo>
                <a:lnTo>
                  <a:pt x="2252430" y="894454"/>
                </a:lnTo>
                <a:lnTo>
                  <a:pt x="2238396" y="848941"/>
                </a:lnTo>
                <a:lnTo>
                  <a:pt x="2227308" y="806684"/>
                </a:lnTo>
                <a:lnTo>
                  <a:pt x="2218702" y="764504"/>
                </a:lnTo>
                <a:lnTo>
                  <a:pt x="2211491" y="719223"/>
                </a:lnTo>
                <a:lnTo>
                  <a:pt x="2205986" y="684933"/>
                </a:lnTo>
                <a:lnTo>
                  <a:pt x="2187998" y="628332"/>
                </a:lnTo>
                <a:lnTo>
                  <a:pt x="2160783" y="588090"/>
                </a:lnTo>
                <a:lnTo>
                  <a:pt x="2124806" y="566535"/>
                </a:lnTo>
                <a:lnTo>
                  <a:pt x="2085030" y="561980"/>
                </a:lnTo>
                <a:lnTo>
                  <a:pt x="2067274" y="561670"/>
                </a:lnTo>
                <a:lnTo>
                  <a:pt x="2058629" y="561670"/>
                </a:lnTo>
                <a:lnTo>
                  <a:pt x="2049751" y="561670"/>
                </a:lnTo>
                <a:lnTo>
                  <a:pt x="2040641" y="561670"/>
                </a:lnTo>
                <a:lnTo>
                  <a:pt x="2031298" y="561670"/>
                </a:lnTo>
                <a:lnTo>
                  <a:pt x="1980434" y="561670"/>
                </a:lnTo>
                <a:lnTo>
                  <a:pt x="1980434" y="894454"/>
                </a:lnTo>
                <a:lnTo>
                  <a:pt x="1751858" y="894454"/>
                </a:lnTo>
                <a:lnTo>
                  <a:pt x="1751858" y="17988"/>
                </a:lnTo>
                <a:lnTo>
                  <a:pt x="2099839" y="17988"/>
                </a:lnTo>
                <a:lnTo>
                  <a:pt x="2119514" y="18065"/>
                </a:lnTo>
                <a:lnTo>
                  <a:pt x="2170862" y="19228"/>
                </a:lnTo>
                <a:lnTo>
                  <a:pt x="2219535" y="22485"/>
                </a:lnTo>
                <a:lnTo>
                  <a:pt x="2268112" y="29172"/>
                </a:lnTo>
                <a:lnTo>
                  <a:pt x="2326884" y="45765"/>
                </a:lnTo>
                <a:lnTo>
                  <a:pt x="2380132" y="71526"/>
                </a:lnTo>
                <a:lnTo>
                  <a:pt x="2423552" y="108434"/>
                </a:lnTo>
                <a:lnTo>
                  <a:pt x="2455826" y="157068"/>
                </a:lnTo>
                <a:lnTo>
                  <a:pt x="2472419" y="219872"/>
                </a:lnTo>
                <a:lnTo>
                  <a:pt x="2474493" y="256799"/>
                </a:lnTo>
                <a:lnTo>
                  <a:pt x="2469591" y="309041"/>
                </a:lnTo>
                <a:lnTo>
                  <a:pt x="2454885" y="354942"/>
                </a:lnTo>
                <a:lnTo>
                  <a:pt x="2430375" y="394502"/>
                </a:lnTo>
                <a:lnTo>
                  <a:pt x="2396061" y="427722"/>
                </a:lnTo>
                <a:lnTo>
                  <a:pt x="2351943" y="454601"/>
                </a:lnTo>
                <a:lnTo>
                  <a:pt x="2298021" y="475140"/>
                </a:lnTo>
                <a:lnTo>
                  <a:pt x="2329869" y="488941"/>
                </a:lnTo>
                <a:lnTo>
                  <a:pt x="2379027" y="526779"/>
                </a:lnTo>
                <a:lnTo>
                  <a:pt x="2410041" y="578263"/>
                </a:lnTo>
                <a:lnTo>
                  <a:pt x="2429425" y="643393"/>
                </a:lnTo>
                <a:lnTo>
                  <a:pt x="2435105" y="681075"/>
                </a:lnTo>
                <a:close/>
              </a:path>
              <a:path w="3434079" h="912494">
                <a:moveTo>
                  <a:pt x="1980434" y="396363"/>
                </a:moveTo>
                <a:lnTo>
                  <a:pt x="1980434" y="396363"/>
                </a:lnTo>
                <a:lnTo>
                  <a:pt x="2096118" y="396363"/>
                </a:lnTo>
                <a:lnTo>
                  <a:pt x="2103561" y="396286"/>
                </a:lnTo>
                <a:lnTo>
                  <a:pt x="2145527" y="392235"/>
                </a:lnTo>
                <a:lnTo>
                  <a:pt x="2184450" y="380294"/>
                </a:lnTo>
                <a:lnTo>
                  <a:pt x="2216667" y="358875"/>
                </a:lnTo>
                <a:lnTo>
                  <a:pt x="2233569" y="321347"/>
                </a:lnTo>
                <a:lnTo>
                  <a:pt x="2235682" y="296187"/>
                </a:lnTo>
                <a:lnTo>
                  <a:pt x="2233783" y="270542"/>
                </a:lnTo>
                <a:lnTo>
                  <a:pt x="2218586" y="232859"/>
                </a:lnTo>
                <a:lnTo>
                  <a:pt x="2171327" y="204927"/>
                </a:lnTo>
                <a:lnTo>
                  <a:pt x="2130233" y="196941"/>
                </a:lnTo>
                <a:lnTo>
                  <a:pt x="2102320" y="195700"/>
                </a:lnTo>
                <a:lnTo>
                  <a:pt x="2094567" y="195700"/>
                </a:lnTo>
                <a:lnTo>
                  <a:pt x="2086503" y="195700"/>
                </a:lnTo>
                <a:lnTo>
                  <a:pt x="2078129" y="195700"/>
                </a:lnTo>
                <a:lnTo>
                  <a:pt x="2069445" y="195700"/>
                </a:lnTo>
                <a:lnTo>
                  <a:pt x="1980434" y="195700"/>
                </a:lnTo>
                <a:lnTo>
                  <a:pt x="1980434" y="396363"/>
                </a:lnTo>
                <a:close/>
              </a:path>
              <a:path w="3434079" h="912494">
                <a:moveTo>
                  <a:pt x="3110986" y="667119"/>
                </a:moveTo>
                <a:lnTo>
                  <a:pt x="2837749" y="667119"/>
                </a:lnTo>
                <a:lnTo>
                  <a:pt x="2764245" y="894454"/>
                </a:lnTo>
                <a:lnTo>
                  <a:pt x="2521402" y="894454"/>
                </a:lnTo>
                <a:lnTo>
                  <a:pt x="2837749" y="17988"/>
                </a:lnTo>
                <a:lnTo>
                  <a:pt x="3117189" y="17988"/>
                </a:lnTo>
                <a:lnTo>
                  <a:pt x="3433535" y="894454"/>
                </a:lnTo>
                <a:lnTo>
                  <a:pt x="3184490" y="894454"/>
                </a:lnTo>
                <a:lnTo>
                  <a:pt x="3110986" y="667119"/>
                </a:lnTo>
                <a:close/>
              </a:path>
              <a:path w="3434079" h="912494">
                <a:moveTo>
                  <a:pt x="2975143" y="219891"/>
                </a:moveTo>
                <a:lnTo>
                  <a:pt x="2893885" y="489096"/>
                </a:lnTo>
                <a:lnTo>
                  <a:pt x="3056400" y="489096"/>
                </a:lnTo>
                <a:lnTo>
                  <a:pt x="2975143" y="219891"/>
                </a:lnTo>
                <a:close/>
              </a:path>
            </a:pathLst>
          </a:custGeom>
          <a:ln w="476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27106" y="1653053"/>
            <a:ext cx="1666875" cy="876935"/>
          </a:xfrm>
          <a:custGeom>
            <a:avLst/>
            <a:gdLst/>
            <a:ahLst/>
            <a:cxnLst/>
            <a:rect l="l" t="t" r="r" b="b"/>
            <a:pathLst>
              <a:path w="1666875" h="876935">
                <a:moveTo>
                  <a:pt x="589583" y="649131"/>
                </a:moveTo>
                <a:lnTo>
                  <a:pt x="316346" y="649131"/>
                </a:lnTo>
                <a:lnTo>
                  <a:pt x="242842" y="876466"/>
                </a:lnTo>
                <a:lnTo>
                  <a:pt x="0" y="876466"/>
                </a:lnTo>
                <a:lnTo>
                  <a:pt x="316346" y="0"/>
                </a:lnTo>
                <a:lnTo>
                  <a:pt x="595786" y="0"/>
                </a:lnTo>
                <a:lnTo>
                  <a:pt x="912132" y="876466"/>
                </a:lnTo>
                <a:lnTo>
                  <a:pt x="663087" y="876466"/>
                </a:lnTo>
                <a:lnTo>
                  <a:pt x="589583" y="649131"/>
                </a:lnTo>
                <a:close/>
              </a:path>
              <a:path w="1666875" h="876935">
                <a:moveTo>
                  <a:pt x="453740" y="201903"/>
                </a:moveTo>
                <a:lnTo>
                  <a:pt x="372482" y="471108"/>
                </a:lnTo>
                <a:lnTo>
                  <a:pt x="534998" y="471108"/>
                </a:lnTo>
                <a:lnTo>
                  <a:pt x="453740" y="201903"/>
                </a:lnTo>
                <a:close/>
              </a:path>
              <a:path w="1666875" h="876935">
                <a:moveTo>
                  <a:pt x="1666602" y="683246"/>
                </a:moveTo>
                <a:lnTo>
                  <a:pt x="1666602" y="876466"/>
                </a:lnTo>
                <a:lnTo>
                  <a:pt x="994830" y="876466"/>
                </a:lnTo>
                <a:lnTo>
                  <a:pt x="994830" y="0"/>
                </a:lnTo>
                <a:lnTo>
                  <a:pt x="1223406" y="0"/>
                </a:lnTo>
                <a:lnTo>
                  <a:pt x="1223406" y="683246"/>
                </a:lnTo>
                <a:lnTo>
                  <a:pt x="1666602" y="683246"/>
                </a:lnTo>
                <a:close/>
              </a:path>
            </a:pathLst>
          </a:custGeom>
          <a:ln w="476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719653" y="1653053"/>
            <a:ext cx="671830" cy="876935"/>
          </a:xfrm>
          <a:custGeom>
            <a:avLst/>
            <a:gdLst/>
            <a:ahLst/>
            <a:cxnLst/>
            <a:rect l="l" t="t" r="r" b="b"/>
            <a:pathLst>
              <a:path w="671829" h="876935">
                <a:moveTo>
                  <a:pt x="671771" y="698754"/>
                </a:moveTo>
                <a:lnTo>
                  <a:pt x="671771" y="876466"/>
                </a:lnTo>
                <a:lnTo>
                  <a:pt x="0" y="876466"/>
                </a:lnTo>
                <a:lnTo>
                  <a:pt x="0" y="0"/>
                </a:lnTo>
                <a:lnTo>
                  <a:pt x="659055" y="0"/>
                </a:lnTo>
                <a:lnTo>
                  <a:pt x="659055" y="177712"/>
                </a:lnTo>
                <a:lnTo>
                  <a:pt x="228576" y="177712"/>
                </a:lnTo>
                <a:lnTo>
                  <a:pt x="228576" y="347981"/>
                </a:lnTo>
                <a:lnTo>
                  <a:pt x="633933" y="347981"/>
                </a:lnTo>
                <a:lnTo>
                  <a:pt x="633933" y="526003"/>
                </a:lnTo>
                <a:lnTo>
                  <a:pt x="228576" y="526003"/>
                </a:lnTo>
                <a:lnTo>
                  <a:pt x="228576" y="698754"/>
                </a:lnTo>
                <a:lnTo>
                  <a:pt x="671771" y="698754"/>
                </a:lnTo>
                <a:close/>
              </a:path>
            </a:pathLst>
          </a:custGeom>
          <a:ln w="476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490713" y="1653053"/>
            <a:ext cx="2587625" cy="894715"/>
          </a:xfrm>
          <a:custGeom>
            <a:avLst/>
            <a:gdLst/>
            <a:ahLst/>
            <a:cxnLst/>
            <a:rect l="l" t="t" r="r" b="b"/>
            <a:pathLst>
              <a:path w="2587625" h="894714">
                <a:moveTo>
                  <a:pt x="683246" y="0"/>
                </a:moveTo>
                <a:lnTo>
                  <a:pt x="683246" y="496540"/>
                </a:lnTo>
                <a:lnTo>
                  <a:pt x="683207" y="511679"/>
                </a:lnTo>
                <a:lnTo>
                  <a:pt x="682626" y="554537"/>
                </a:lnTo>
                <a:lnTo>
                  <a:pt x="680649" y="607164"/>
                </a:lnTo>
                <a:lnTo>
                  <a:pt x="675589" y="667022"/>
                </a:lnTo>
                <a:lnTo>
                  <a:pt x="655275" y="735098"/>
                </a:lnTo>
                <a:lnTo>
                  <a:pt x="618213" y="794258"/>
                </a:lnTo>
                <a:lnTo>
                  <a:pt x="563473" y="841245"/>
                </a:lnTo>
                <a:lnTo>
                  <a:pt x="529415" y="860028"/>
                </a:lnTo>
                <a:lnTo>
                  <a:pt x="490666" y="874954"/>
                </a:lnTo>
                <a:lnTo>
                  <a:pt x="446684" y="885615"/>
                </a:lnTo>
                <a:lnTo>
                  <a:pt x="397468" y="892012"/>
                </a:lnTo>
                <a:lnTo>
                  <a:pt x="343018" y="894144"/>
                </a:lnTo>
                <a:lnTo>
                  <a:pt x="286669" y="891682"/>
                </a:lnTo>
                <a:lnTo>
                  <a:pt x="235786" y="884297"/>
                </a:lnTo>
                <a:lnTo>
                  <a:pt x="190369" y="871988"/>
                </a:lnTo>
                <a:lnTo>
                  <a:pt x="150419" y="854756"/>
                </a:lnTo>
                <a:lnTo>
                  <a:pt x="115625" y="833123"/>
                </a:lnTo>
                <a:lnTo>
                  <a:pt x="85676" y="807614"/>
                </a:lnTo>
                <a:lnTo>
                  <a:pt x="60574" y="778228"/>
                </a:lnTo>
                <a:lnTo>
                  <a:pt x="40318" y="744965"/>
                </a:lnTo>
                <a:lnTo>
                  <a:pt x="24617" y="708213"/>
                </a:lnTo>
                <a:lnTo>
                  <a:pt x="12870" y="668359"/>
                </a:lnTo>
                <a:lnTo>
                  <a:pt x="5078" y="625405"/>
                </a:lnTo>
                <a:lnTo>
                  <a:pt x="1240" y="579348"/>
                </a:lnTo>
                <a:lnTo>
                  <a:pt x="0" y="541200"/>
                </a:lnTo>
                <a:lnTo>
                  <a:pt x="228575" y="541200"/>
                </a:lnTo>
                <a:lnTo>
                  <a:pt x="231056" y="579348"/>
                </a:lnTo>
                <a:lnTo>
                  <a:pt x="235883" y="618484"/>
                </a:lnTo>
                <a:lnTo>
                  <a:pt x="254957" y="676636"/>
                </a:lnTo>
                <a:lnTo>
                  <a:pt x="286068" y="709221"/>
                </a:lnTo>
                <a:lnTo>
                  <a:pt x="326077" y="724728"/>
                </a:lnTo>
                <a:lnTo>
                  <a:pt x="349221" y="726666"/>
                </a:lnTo>
                <a:lnTo>
                  <a:pt x="371920" y="724844"/>
                </a:lnTo>
                <a:lnTo>
                  <a:pt x="408362" y="710268"/>
                </a:lnTo>
                <a:lnTo>
                  <a:pt x="433290" y="681366"/>
                </a:lnTo>
                <a:lnTo>
                  <a:pt x="448331" y="640582"/>
                </a:lnTo>
                <a:lnTo>
                  <a:pt x="454050" y="594700"/>
                </a:lnTo>
                <a:lnTo>
                  <a:pt x="454670" y="573766"/>
                </a:lnTo>
                <a:lnTo>
                  <a:pt x="454670" y="563259"/>
                </a:lnTo>
                <a:lnTo>
                  <a:pt x="454670" y="552831"/>
                </a:lnTo>
                <a:lnTo>
                  <a:pt x="454670" y="542480"/>
                </a:lnTo>
                <a:lnTo>
                  <a:pt x="454670" y="532206"/>
                </a:lnTo>
                <a:lnTo>
                  <a:pt x="454670" y="0"/>
                </a:lnTo>
                <a:lnTo>
                  <a:pt x="683246" y="0"/>
                </a:lnTo>
                <a:close/>
              </a:path>
              <a:path w="2587625" h="894714">
                <a:moveTo>
                  <a:pt x="1343865" y="649131"/>
                </a:moveTo>
                <a:lnTo>
                  <a:pt x="1070628" y="649131"/>
                </a:lnTo>
                <a:lnTo>
                  <a:pt x="997125" y="876466"/>
                </a:lnTo>
                <a:lnTo>
                  <a:pt x="754282" y="876466"/>
                </a:lnTo>
                <a:lnTo>
                  <a:pt x="1070628" y="0"/>
                </a:lnTo>
                <a:lnTo>
                  <a:pt x="1350068" y="0"/>
                </a:lnTo>
                <a:lnTo>
                  <a:pt x="1666415" y="876466"/>
                </a:lnTo>
                <a:lnTo>
                  <a:pt x="1417369" y="876466"/>
                </a:lnTo>
                <a:lnTo>
                  <a:pt x="1343865" y="649131"/>
                </a:lnTo>
                <a:close/>
              </a:path>
              <a:path w="2587625" h="894714">
                <a:moveTo>
                  <a:pt x="1208022" y="201903"/>
                </a:moveTo>
                <a:lnTo>
                  <a:pt x="1126764" y="471108"/>
                </a:lnTo>
                <a:lnTo>
                  <a:pt x="1289280" y="471108"/>
                </a:lnTo>
                <a:lnTo>
                  <a:pt x="1208022" y="201903"/>
                </a:lnTo>
                <a:close/>
              </a:path>
              <a:path w="2587625" h="894714">
                <a:moveTo>
                  <a:pt x="2587431" y="876466"/>
                </a:moveTo>
                <a:lnTo>
                  <a:pt x="2288763" y="876466"/>
                </a:lnTo>
                <a:lnTo>
                  <a:pt x="1969934" y="297117"/>
                </a:lnTo>
                <a:lnTo>
                  <a:pt x="1972823" y="329566"/>
                </a:lnTo>
                <a:lnTo>
                  <a:pt x="1976389" y="390975"/>
                </a:lnTo>
                <a:lnTo>
                  <a:pt x="1977339" y="447014"/>
                </a:lnTo>
                <a:lnTo>
                  <a:pt x="1977649" y="494311"/>
                </a:lnTo>
                <a:lnTo>
                  <a:pt x="1977688" y="876466"/>
                </a:lnTo>
                <a:lnTo>
                  <a:pt x="1749112" y="876466"/>
                </a:lnTo>
                <a:lnTo>
                  <a:pt x="1749112" y="0"/>
                </a:lnTo>
                <a:lnTo>
                  <a:pt x="2033514" y="0"/>
                </a:lnTo>
                <a:lnTo>
                  <a:pt x="2366298" y="604470"/>
                </a:lnTo>
                <a:lnTo>
                  <a:pt x="2364050" y="571149"/>
                </a:lnTo>
                <a:lnTo>
                  <a:pt x="2360948" y="506484"/>
                </a:lnTo>
                <a:lnTo>
                  <a:pt x="2359553" y="445482"/>
                </a:lnTo>
                <a:lnTo>
                  <a:pt x="2358932" y="395239"/>
                </a:lnTo>
                <a:lnTo>
                  <a:pt x="2358855" y="374653"/>
                </a:lnTo>
                <a:lnTo>
                  <a:pt x="2358855" y="0"/>
                </a:lnTo>
                <a:lnTo>
                  <a:pt x="2587431" y="0"/>
                </a:lnTo>
                <a:lnTo>
                  <a:pt x="2587431" y="876466"/>
                </a:lnTo>
                <a:close/>
              </a:path>
            </a:pathLst>
          </a:custGeom>
          <a:ln w="476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248403" y="1653053"/>
            <a:ext cx="814705" cy="876935"/>
          </a:xfrm>
          <a:custGeom>
            <a:avLst/>
            <a:gdLst/>
            <a:ahLst/>
            <a:cxnLst/>
            <a:rect l="l" t="t" r="r" b="b"/>
            <a:pathLst>
              <a:path w="814705" h="876935">
                <a:moveTo>
                  <a:pt x="443195" y="4962"/>
                </a:moveTo>
                <a:lnTo>
                  <a:pt x="492973" y="12929"/>
                </a:lnTo>
                <a:lnTo>
                  <a:pt x="540581" y="25354"/>
                </a:lnTo>
                <a:lnTo>
                  <a:pt x="586017" y="42237"/>
                </a:lnTo>
                <a:lnTo>
                  <a:pt x="629281" y="63579"/>
                </a:lnTo>
                <a:lnTo>
                  <a:pt x="669445" y="89670"/>
                </a:lnTo>
                <a:lnTo>
                  <a:pt x="705267" y="121111"/>
                </a:lnTo>
                <a:lnTo>
                  <a:pt x="736746" y="157901"/>
                </a:lnTo>
                <a:lnTo>
                  <a:pt x="763884" y="200042"/>
                </a:lnTo>
                <a:lnTo>
                  <a:pt x="781972" y="237793"/>
                </a:lnTo>
                <a:lnTo>
                  <a:pt x="796040" y="279340"/>
                </a:lnTo>
                <a:lnTo>
                  <a:pt x="806089" y="324683"/>
                </a:lnTo>
                <a:lnTo>
                  <a:pt x="812118" y="373822"/>
                </a:lnTo>
                <a:lnTo>
                  <a:pt x="814128" y="426757"/>
                </a:lnTo>
                <a:lnTo>
                  <a:pt x="812118" y="479904"/>
                </a:lnTo>
                <a:lnTo>
                  <a:pt x="806089" y="529676"/>
                </a:lnTo>
                <a:lnTo>
                  <a:pt x="796040" y="576073"/>
                </a:lnTo>
                <a:lnTo>
                  <a:pt x="781972" y="619096"/>
                </a:lnTo>
                <a:lnTo>
                  <a:pt x="763884" y="658745"/>
                </a:lnTo>
                <a:lnTo>
                  <a:pt x="736746" y="703464"/>
                </a:lnTo>
                <a:lnTo>
                  <a:pt x="705267" y="743027"/>
                </a:lnTo>
                <a:lnTo>
                  <a:pt x="669445" y="777433"/>
                </a:lnTo>
                <a:lnTo>
                  <a:pt x="629281" y="806684"/>
                </a:lnTo>
                <a:lnTo>
                  <a:pt x="586017" y="830739"/>
                </a:lnTo>
                <a:lnTo>
                  <a:pt x="540581" y="849561"/>
                </a:lnTo>
                <a:lnTo>
                  <a:pt x="492973" y="863149"/>
                </a:lnTo>
                <a:lnTo>
                  <a:pt x="443195" y="871504"/>
                </a:lnTo>
                <a:lnTo>
                  <a:pt x="400163" y="875342"/>
                </a:lnTo>
                <a:lnTo>
                  <a:pt x="348369" y="876427"/>
                </a:lnTo>
                <a:lnTo>
                  <a:pt x="331544" y="876466"/>
                </a:lnTo>
                <a:lnTo>
                  <a:pt x="0" y="876466"/>
                </a:lnTo>
                <a:lnTo>
                  <a:pt x="0" y="0"/>
                </a:lnTo>
                <a:lnTo>
                  <a:pt x="331544" y="0"/>
                </a:lnTo>
                <a:lnTo>
                  <a:pt x="376902" y="348"/>
                </a:lnTo>
                <a:lnTo>
                  <a:pt x="427455" y="3295"/>
                </a:lnTo>
                <a:lnTo>
                  <a:pt x="443195" y="4962"/>
                </a:lnTo>
                <a:close/>
              </a:path>
              <a:path w="814705" h="876935">
                <a:moveTo>
                  <a:pt x="382407" y="695962"/>
                </a:moveTo>
                <a:lnTo>
                  <a:pt x="423462" y="688306"/>
                </a:lnTo>
                <a:lnTo>
                  <a:pt x="460408" y="672779"/>
                </a:lnTo>
                <a:lnTo>
                  <a:pt x="493245" y="649383"/>
                </a:lnTo>
                <a:lnTo>
                  <a:pt x="521972" y="618116"/>
                </a:lnTo>
                <a:lnTo>
                  <a:pt x="545310" y="579872"/>
                </a:lnTo>
                <a:lnTo>
                  <a:pt x="561981" y="535850"/>
                </a:lnTo>
                <a:lnTo>
                  <a:pt x="571983" y="486053"/>
                </a:lnTo>
                <a:lnTo>
                  <a:pt x="575317" y="430479"/>
                </a:lnTo>
                <a:lnTo>
                  <a:pt x="571983" y="375409"/>
                </a:lnTo>
                <a:lnTo>
                  <a:pt x="561981" y="327124"/>
                </a:lnTo>
                <a:lnTo>
                  <a:pt x="545310" y="285623"/>
                </a:lnTo>
                <a:lnTo>
                  <a:pt x="521972" y="250906"/>
                </a:lnTo>
                <a:lnTo>
                  <a:pt x="493245" y="222877"/>
                </a:lnTo>
                <a:lnTo>
                  <a:pt x="460408" y="201748"/>
                </a:lnTo>
                <a:lnTo>
                  <a:pt x="423462" y="187520"/>
                </a:lnTo>
                <a:lnTo>
                  <a:pt x="382407" y="180193"/>
                </a:lnTo>
                <a:lnTo>
                  <a:pt x="342709" y="177712"/>
                </a:lnTo>
                <a:lnTo>
                  <a:pt x="333385" y="177712"/>
                </a:lnTo>
                <a:lnTo>
                  <a:pt x="323092" y="177712"/>
                </a:lnTo>
                <a:lnTo>
                  <a:pt x="311830" y="177712"/>
                </a:lnTo>
                <a:lnTo>
                  <a:pt x="299599" y="177712"/>
                </a:lnTo>
                <a:lnTo>
                  <a:pt x="228576" y="177712"/>
                </a:lnTo>
                <a:lnTo>
                  <a:pt x="228576" y="698754"/>
                </a:lnTo>
                <a:lnTo>
                  <a:pt x="299599" y="698754"/>
                </a:lnTo>
                <a:lnTo>
                  <a:pt x="311830" y="698715"/>
                </a:lnTo>
                <a:lnTo>
                  <a:pt x="351936" y="697649"/>
                </a:lnTo>
                <a:lnTo>
                  <a:pt x="371785" y="696563"/>
                </a:lnTo>
                <a:lnTo>
                  <a:pt x="382407" y="695962"/>
                </a:lnTo>
                <a:close/>
              </a:path>
            </a:pathLst>
          </a:custGeom>
          <a:ln w="476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4199820" y="1653053"/>
            <a:ext cx="1682114" cy="876935"/>
          </a:xfrm>
          <a:custGeom>
            <a:avLst/>
            <a:gdLst/>
            <a:ahLst/>
            <a:cxnLst/>
            <a:rect l="l" t="t" r="r" b="b"/>
            <a:pathLst>
              <a:path w="1682115" h="876935">
                <a:moveTo>
                  <a:pt x="683246" y="663087"/>
                </a:moveTo>
                <a:lnTo>
                  <a:pt x="693946" y="730776"/>
                </a:lnTo>
                <a:lnTo>
                  <a:pt x="708057" y="786834"/>
                </a:lnTo>
                <a:lnTo>
                  <a:pt x="726279" y="834364"/>
                </a:lnTo>
                <a:lnTo>
                  <a:pt x="749307" y="876466"/>
                </a:lnTo>
                <a:lnTo>
                  <a:pt x="500571" y="876466"/>
                </a:lnTo>
                <a:lnTo>
                  <a:pt x="486538" y="830952"/>
                </a:lnTo>
                <a:lnTo>
                  <a:pt x="475450" y="788695"/>
                </a:lnTo>
                <a:lnTo>
                  <a:pt x="466843" y="746516"/>
                </a:lnTo>
                <a:lnTo>
                  <a:pt x="459632" y="701235"/>
                </a:lnTo>
                <a:lnTo>
                  <a:pt x="454127" y="666944"/>
                </a:lnTo>
                <a:lnTo>
                  <a:pt x="436140" y="610343"/>
                </a:lnTo>
                <a:lnTo>
                  <a:pt x="408924" y="570102"/>
                </a:lnTo>
                <a:lnTo>
                  <a:pt x="372947" y="548547"/>
                </a:lnTo>
                <a:lnTo>
                  <a:pt x="333172" y="543992"/>
                </a:lnTo>
                <a:lnTo>
                  <a:pt x="315415" y="543682"/>
                </a:lnTo>
                <a:lnTo>
                  <a:pt x="306770" y="543682"/>
                </a:lnTo>
                <a:lnTo>
                  <a:pt x="297892" y="543682"/>
                </a:lnTo>
                <a:lnTo>
                  <a:pt x="288782" y="543682"/>
                </a:lnTo>
                <a:lnTo>
                  <a:pt x="279438" y="543682"/>
                </a:lnTo>
                <a:lnTo>
                  <a:pt x="228575" y="543682"/>
                </a:lnTo>
                <a:lnTo>
                  <a:pt x="228575" y="876466"/>
                </a:lnTo>
                <a:lnTo>
                  <a:pt x="0" y="876466"/>
                </a:lnTo>
                <a:lnTo>
                  <a:pt x="0" y="0"/>
                </a:lnTo>
                <a:lnTo>
                  <a:pt x="347981" y="0"/>
                </a:lnTo>
                <a:lnTo>
                  <a:pt x="367655" y="77"/>
                </a:lnTo>
                <a:lnTo>
                  <a:pt x="419003" y="1240"/>
                </a:lnTo>
                <a:lnTo>
                  <a:pt x="467677" y="4497"/>
                </a:lnTo>
                <a:lnTo>
                  <a:pt x="516253" y="11184"/>
                </a:lnTo>
                <a:lnTo>
                  <a:pt x="575025" y="27777"/>
                </a:lnTo>
                <a:lnTo>
                  <a:pt x="628273" y="53538"/>
                </a:lnTo>
                <a:lnTo>
                  <a:pt x="671693" y="90445"/>
                </a:lnTo>
                <a:lnTo>
                  <a:pt x="703968" y="139080"/>
                </a:lnTo>
                <a:lnTo>
                  <a:pt x="720560" y="201884"/>
                </a:lnTo>
                <a:lnTo>
                  <a:pt x="722634" y="238810"/>
                </a:lnTo>
                <a:lnTo>
                  <a:pt x="717732" y="291052"/>
                </a:lnTo>
                <a:lnTo>
                  <a:pt x="703026" y="336954"/>
                </a:lnTo>
                <a:lnTo>
                  <a:pt x="678516" y="376514"/>
                </a:lnTo>
                <a:lnTo>
                  <a:pt x="644202" y="409734"/>
                </a:lnTo>
                <a:lnTo>
                  <a:pt x="600084" y="436613"/>
                </a:lnTo>
                <a:lnTo>
                  <a:pt x="546163" y="457151"/>
                </a:lnTo>
                <a:lnTo>
                  <a:pt x="578010" y="470953"/>
                </a:lnTo>
                <a:lnTo>
                  <a:pt x="627168" y="508790"/>
                </a:lnTo>
                <a:lnTo>
                  <a:pt x="658182" y="560274"/>
                </a:lnTo>
                <a:lnTo>
                  <a:pt x="677567" y="625404"/>
                </a:lnTo>
                <a:lnTo>
                  <a:pt x="683246" y="663087"/>
                </a:lnTo>
                <a:close/>
              </a:path>
              <a:path w="1682115" h="876935">
                <a:moveTo>
                  <a:pt x="228575" y="378375"/>
                </a:moveTo>
                <a:lnTo>
                  <a:pt x="228575" y="378375"/>
                </a:lnTo>
                <a:lnTo>
                  <a:pt x="344259" y="378375"/>
                </a:lnTo>
                <a:lnTo>
                  <a:pt x="351702" y="378297"/>
                </a:lnTo>
                <a:lnTo>
                  <a:pt x="393669" y="374246"/>
                </a:lnTo>
                <a:lnTo>
                  <a:pt x="432591" y="362306"/>
                </a:lnTo>
                <a:lnTo>
                  <a:pt x="464807" y="340886"/>
                </a:lnTo>
                <a:lnTo>
                  <a:pt x="481711" y="303359"/>
                </a:lnTo>
                <a:lnTo>
                  <a:pt x="483823" y="278198"/>
                </a:lnTo>
                <a:lnTo>
                  <a:pt x="481924" y="252553"/>
                </a:lnTo>
                <a:lnTo>
                  <a:pt x="466727" y="214871"/>
                </a:lnTo>
                <a:lnTo>
                  <a:pt x="419469" y="186939"/>
                </a:lnTo>
                <a:lnTo>
                  <a:pt x="378375" y="178952"/>
                </a:lnTo>
                <a:lnTo>
                  <a:pt x="350462" y="177712"/>
                </a:lnTo>
                <a:lnTo>
                  <a:pt x="342709" y="177712"/>
                </a:lnTo>
                <a:lnTo>
                  <a:pt x="334645" y="177712"/>
                </a:lnTo>
                <a:lnTo>
                  <a:pt x="326271" y="177712"/>
                </a:lnTo>
                <a:lnTo>
                  <a:pt x="317586" y="177712"/>
                </a:lnTo>
                <a:lnTo>
                  <a:pt x="228575" y="177712"/>
                </a:lnTo>
                <a:lnTo>
                  <a:pt x="228575" y="378375"/>
                </a:lnTo>
                <a:close/>
              </a:path>
              <a:path w="1682115" h="876935">
                <a:moveTo>
                  <a:pt x="1359128" y="649131"/>
                </a:moveTo>
                <a:lnTo>
                  <a:pt x="1085891" y="649131"/>
                </a:lnTo>
                <a:lnTo>
                  <a:pt x="1012387" y="876466"/>
                </a:lnTo>
                <a:lnTo>
                  <a:pt x="769544" y="876466"/>
                </a:lnTo>
                <a:lnTo>
                  <a:pt x="1085891" y="0"/>
                </a:lnTo>
                <a:lnTo>
                  <a:pt x="1365330" y="0"/>
                </a:lnTo>
                <a:lnTo>
                  <a:pt x="1681677" y="876466"/>
                </a:lnTo>
                <a:lnTo>
                  <a:pt x="1432632" y="876466"/>
                </a:lnTo>
                <a:lnTo>
                  <a:pt x="1359128" y="649131"/>
                </a:lnTo>
                <a:close/>
              </a:path>
              <a:path w="1682115" h="876935">
                <a:moveTo>
                  <a:pt x="1223284" y="201903"/>
                </a:moveTo>
                <a:lnTo>
                  <a:pt x="1142027" y="471108"/>
                </a:lnTo>
                <a:lnTo>
                  <a:pt x="1304542" y="471108"/>
                </a:lnTo>
                <a:lnTo>
                  <a:pt x="1223284" y="201903"/>
                </a:lnTo>
                <a:close/>
              </a:path>
            </a:pathLst>
          </a:custGeom>
          <a:ln w="476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228264" y="1246470"/>
            <a:ext cx="11647170" cy="1550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0" spc="-80"/>
              <a:t>S</a:t>
            </a:r>
            <a:r>
              <a:rPr dirty="0" sz="10000" spc="220"/>
              <a:t>A</a:t>
            </a:r>
            <a:r>
              <a:rPr dirty="0" sz="10000" spc="-445"/>
              <a:t>R</a:t>
            </a:r>
            <a:r>
              <a:rPr dirty="0" sz="10000" spc="225"/>
              <a:t>A</a:t>
            </a:r>
            <a:r>
              <a:rPr dirty="0" sz="10000" spc="-1170"/>
              <a:t> </a:t>
            </a:r>
            <a:r>
              <a:rPr dirty="0" sz="10000" spc="220"/>
              <a:t>A</a:t>
            </a:r>
            <a:r>
              <a:rPr dirty="0" sz="10000" spc="550"/>
              <a:t>L</a:t>
            </a:r>
            <a:r>
              <a:rPr dirty="0" sz="10000" spc="229"/>
              <a:t>E</a:t>
            </a:r>
            <a:r>
              <a:rPr dirty="0" sz="10000" spc="1370"/>
              <a:t>J</a:t>
            </a:r>
            <a:r>
              <a:rPr dirty="0" sz="10000" spc="220"/>
              <a:t>A</a:t>
            </a:r>
            <a:r>
              <a:rPr dirty="0" sz="10000" spc="229"/>
              <a:t>N</a:t>
            </a:r>
            <a:r>
              <a:rPr dirty="0" sz="10000" spc="-90"/>
              <a:t>D</a:t>
            </a:r>
            <a:r>
              <a:rPr dirty="0" sz="10000" spc="-445"/>
              <a:t>R</a:t>
            </a:r>
            <a:r>
              <a:rPr dirty="0" sz="10000" spc="225"/>
              <a:t>A</a:t>
            </a:r>
            <a:endParaRPr sz="10000"/>
          </a:p>
        </p:txBody>
      </p:sp>
      <p:sp>
        <p:nvSpPr>
          <p:cNvPr id="21" name="object 21"/>
          <p:cNvSpPr/>
          <p:nvPr/>
        </p:nvSpPr>
        <p:spPr>
          <a:xfrm>
            <a:off x="4342691" y="2901889"/>
            <a:ext cx="5941060" cy="912494"/>
          </a:xfrm>
          <a:custGeom>
            <a:avLst/>
            <a:gdLst/>
            <a:ahLst/>
            <a:cxnLst/>
            <a:rect l="l" t="t" r="r" b="b"/>
            <a:pathLst>
              <a:path w="5941059" h="912495">
                <a:moveTo>
                  <a:pt x="671771" y="716742"/>
                </a:moveTo>
                <a:lnTo>
                  <a:pt x="671771" y="894454"/>
                </a:lnTo>
                <a:lnTo>
                  <a:pt x="0" y="894454"/>
                </a:lnTo>
                <a:lnTo>
                  <a:pt x="0" y="17988"/>
                </a:lnTo>
                <a:lnTo>
                  <a:pt x="659055" y="17988"/>
                </a:lnTo>
                <a:lnTo>
                  <a:pt x="659055" y="195700"/>
                </a:lnTo>
                <a:lnTo>
                  <a:pt x="228576" y="195700"/>
                </a:lnTo>
                <a:lnTo>
                  <a:pt x="228576" y="365969"/>
                </a:lnTo>
                <a:lnTo>
                  <a:pt x="633933" y="365969"/>
                </a:lnTo>
                <a:lnTo>
                  <a:pt x="633933" y="543992"/>
                </a:lnTo>
                <a:lnTo>
                  <a:pt x="228576" y="543992"/>
                </a:lnTo>
                <a:lnTo>
                  <a:pt x="228576" y="716742"/>
                </a:lnTo>
                <a:lnTo>
                  <a:pt x="671771" y="716742"/>
                </a:lnTo>
                <a:close/>
              </a:path>
              <a:path w="5941059" h="912495">
                <a:moveTo>
                  <a:pt x="1119041" y="0"/>
                </a:moveTo>
                <a:lnTo>
                  <a:pt x="1174208" y="2384"/>
                </a:lnTo>
                <a:lnTo>
                  <a:pt x="1224024" y="9536"/>
                </a:lnTo>
                <a:lnTo>
                  <a:pt x="1268491" y="21458"/>
                </a:lnTo>
                <a:lnTo>
                  <a:pt x="1307608" y="38147"/>
                </a:lnTo>
                <a:lnTo>
                  <a:pt x="1341995" y="58927"/>
                </a:lnTo>
                <a:lnTo>
                  <a:pt x="1371963" y="83118"/>
                </a:lnTo>
                <a:lnTo>
                  <a:pt x="1418640" y="141735"/>
                </a:lnTo>
                <a:lnTo>
                  <a:pt x="1449499" y="211130"/>
                </a:lnTo>
                <a:lnTo>
                  <a:pt x="1459462" y="248793"/>
                </a:lnTo>
                <a:lnTo>
                  <a:pt x="1465782" y="288433"/>
                </a:lnTo>
                <a:lnTo>
                  <a:pt x="1237206" y="288433"/>
                </a:lnTo>
                <a:lnTo>
                  <a:pt x="1231953" y="262497"/>
                </a:lnTo>
                <a:lnTo>
                  <a:pt x="1223947" y="239275"/>
                </a:lnTo>
                <a:lnTo>
                  <a:pt x="1199678" y="200973"/>
                </a:lnTo>
                <a:lnTo>
                  <a:pt x="1163391" y="176084"/>
                </a:lnTo>
                <a:lnTo>
                  <a:pt x="1114079" y="167787"/>
                </a:lnTo>
                <a:lnTo>
                  <a:pt x="1095334" y="168989"/>
                </a:lnTo>
                <a:lnTo>
                  <a:pt x="1050499" y="187016"/>
                </a:lnTo>
                <a:lnTo>
                  <a:pt x="1027820" y="227606"/>
                </a:lnTo>
                <a:lnTo>
                  <a:pt x="1026308" y="246564"/>
                </a:lnTo>
                <a:lnTo>
                  <a:pt x="1028731" y="266684"/>
                </a:lnTo>
                <a:lnTo>
                  <a:pt x="1048115" y="302041"/>
                </a:lnTo>
                <a:lnTo>
                  <a:pt x="1088782" y="331330"/>
                </a:lnTo>
                <a:lnTo>
                  <a:pt x="1162131" y="358157"/>
                </a:lnTo>
                <a:lnTo>
                  <a:pt x="1211774" y="370931"/>
                </a:lnTo>
                <a:lnTo>
                  <a:pt x="1266446" y="386153"/>
                </a:lnTo>
                <a:lnTo>
                  <a:pt x="1314593" y="404278"/>
                </a:lnTo>
                <a:lnTo>
                  <a:pt x="1356214" y="425306"/>
                </a:lnTo>
                <a:lnTo>
                  <a:pt x="1391310" y="449237"/>
                </a:lnTo>
                <a:lnTo>
                  <a:pt x="1419880" y="476070"/>
                </a:lnTo>
                <a:lnTo>
                  <a:pt x="1447696" y="513210"/>
                </a:lnTo>
                <a:lnTo>
                  <a:pt x="1467565" y="554226"/>
                </a:lnTo>
                <a:lnTo>
                  <a:pt x="1479486" y="599120"/>
                </a:lnTo>
                <a:lnTo>
                  <a:pt x="1483460" y="647890"/>
                </a:lnTo>
                <a:lnTo>
                  <a:pt x="1480358" y="689953"/>
                </a:lnTo>
                <a:lnTo>
                  <a:pt x="1471054" y="728372"/>
                </a:lnTo>
                <a:lnTo>
                  <a:pt x="1433837" y="794278"/>
                </a:lnTo>
                <a:lnTo>
                  <a:pt x="1377313" y="845452"/>
                </a:lnTo>
                <a:lnTo>
                  <a:pt x="1343643" y="865688"/>
                </a:lnTo>
                <a:lnTo>
                  <a:pt x="1306368" y="882359"/>
                </a:lnTo>
                <a:lnTo>
                  <a:pt x="1266611" y="895385"/>
                </a:lnTo>
                <a:lnTo>
                  <a:pt x="1225498" y="904689"/>
                </a:lnTo>
                <a:lnTo>
                  <a:pt x="1183027" y="910272"/>
                </a:lnTo>
                <a:lnTo>
                  <a:pt x="1139200" y="912132"/>
                </a:lnTo>
                <a:lnTo>
                  <a:pt x="1085494" y="910211"/>
                </a:lnTo>
                <a:lnTo>
                  <a:pt x="1035199" y="904448"/>
                </a:lnTo>
                <a:lnTo>
                  <a:pt x="988315" y="894842"/>
                </a:lnTo>
                <a:lnTo>
                  <a:pt x="944843" y="881394"/>
                </a:lnTo>
                <a:lnTo>
                  <a:pt x="904783" y="864103"/>
                </a:lnTo>
                <a:lnTo>
                  <a:pt x="868134" y="842970"/>
                </a:lnTo>
                <a:lnTo>
                  <a:pt x="829987" y="812179"/>
                </a:lnTo>
                <a:lnTo>
                  <a:pt x="799407" y="775136"/>
                </a:lnTo>
                <a:lnTo>
                  <a:pt x="776394" y="731840"/>
                </a:lnTo>
                <a:lnTo>
                  <a:pt x="760949" y="682291"/>
                </a:lnTo>
                <a:lnTo>
                  <a:pt x="753071" y="626490"/>
                </a:lnTo>
                <a:lnTo>
                  <a:pt x="981957" y="626490"/>
                </a:lnTo>
                <a:lnTo>
                  <a:pt x="989614" y="655392"/>
                </a:lnTo>
                <a:lnTo>
                  <a:pt x="1001419" y="680067"/>
                </a:lnTo>
                <a:lnTo>
                  <a:pt x="1037473" y="716742"/>
                </a:lnTo>
                <a:lnTo>
                  <a:pt x="1083684" y="737677"/>
                </a:lnTo>
                <a:lnTo>
                  <a:pt x="1132997" y="744655"/>
                </a:lnTo>
                <a:lnTo>
                  <a:pt x="1156142" y="743220"/>
                </a:lnTo>
                <a:lnTo>
                  <a:pt x="1196150" y="731745"/>
                </a:lnTo>
                <a:lnTo>
                  <a:pt x="1236740" y="695652"/>
                </a:lnTo>
                <a:lnTo>
                  <a:pt x="1244649" y="663397"/>
                </a:lnTo>
                <a:lnTo>
                  <a:pt x="1242788" y="646552"/>
                </a:lnTo>
                <a:lnTo>
                  <a:pt x="1214875" y="600438"/>
                </a:lnTo>
                <a:lnTo>
                  <a:pt x="1172230" y="573921"/>
                </a:lnTo>
                <a:lnTo>
                  <a:pt x="1103844" y="551435"/>
                </a:lnTo>
                <a:lnTo>
                  <a:pt x="1055985" y="538254"/>
                </a:lnTo>
                <a:lnTo>
                  <a:pt x="1011653" y="524143"/>
                </a:lnTo>
                <a:lnTo>
                  <a:pt x="970850" y="509101"/>
                </a:lnTo>
                <a:lnTo>
                  <a:pt x="933575" y="493128"/>
                </a:lnTo>
                <a:lnTo>
                  <a:pt x="870926" y="454748"/>
                </a:lnTo>
                <a:lnTo>
                  <a:pt x="825024" y="405978"/>
                </a:lnTo>
                <a:lnTo>
                  <a:pt x="796879" y="343561"/>
                </a:lnTo>
                <a:lnTo>
                  <a:pt x="789843" y="306014"/>
                </a:lnTo>
                <a:lnTo>
                  <a:pt x="787497" y="264242"/>
                </a:lnTo>
                <a:lnTo>
                  <a:pt x="790385" y="223419"/>
                </a:lnTo>
                <a:lnTo>
                  <a:pt x="799050" y="185931"/>
                </a:lnTo>
                <a:lnTo>
                  <a:pt x="833708" y="120956"/>
                </a:lnTo>
                <a:lnTo>
                  <a:pt x="887441" y="69239"/>
                </a:lnTo>
                <a:lnTo>
                  <a:pt x="919715" y="48556"/>
                </a:lnTo>
                <a:lnTo>
                  <a:pt x="955595" y="31324"/>
                </a:lnTo>
                <a:lnTo>
                  <a:pt x="994188" y="17620"/>
                </a:lnTo>
                <a:lnTo>
                  <a:pt x="1034294" y="7831"/>
                </a:lnTo>
                <a:lnTo>
                  <a:pt x="1075911" y="1957"/>
                </a:lnTo>
                <a:lnTo>
                  <a:pt x="1119041" y="0"/>
                </a:lnTo>
                <a:close/>
              </a:path>
              <a:path w="5941059" h="912495">
                <a:moveTo>
                  <a:pt x="2320815" y="195700"/>
                </a:moveTo>
                <a:lnTo>
                  <a:pt x="2036103" y="195700"/>
                </a:lnTo>
                <a:lnTo>
                  <a:pt x="2036103" y="894454"/>
                </a:lnTo>
                <a:lnTo>
                  <a:pt x="1807527" y="894454"/>
                </a:lnTo>
                <a:lnTo>
                  <a:pt x="1807527" y="195700"/>
                </a:lnTo>
                <a:lnTo>
                  <a:pt x="1522815" y="195700"/>
                </a:lnTo>
                <a:lnTo>
                  <a:pt x="1522815" y="17988"/>
                </a:lnTo>
                <a:lnTo>
                  <a:pt x="2320815" y="17988"/>
                </a:lnTo>
                <a:lnTo>
                  <a:pt x="2320815" y="195700"/>
                </a:lnTo>
                <a:close/>
              </a:path>
              <a:path w="5941059" h="912495">
                <a:moveTo>
                  <a:pt x="3092908" y="681075"/>
                </a:moveTo>
                <a:lnTo>
                  <a:pt x="3103608" y="748764"/>
                </a:lnTo>
                <a:lnTo>
                  <a:pt x="3117719" y="804823"/>
                </a:lnTo>
                <a:lnTo>
                  <a:pt x="3135940" y="852352"/>
                </a:lnTo>
                <a:lnTo>
                  <a:pt x="3158968" y="894454"/>
                </a:lnTo>
                <a:lnTo>
                  <a:pt x="2910233" y="894454"/>
                </a:lnTo>
                <a:lnTo>
                  <a:pt x="2896199" y="848941"/>
                </a:lnTo>
                <a:lnTo>
                  <a:pt x="2885111" y="806684"/>
                </a:lnTo>
                <a:lnTo>
                  <a:pt x="2876505" y="764504"/>
                </a:lnTo>
                <a:lnTo>
                  <a:pt x="2869294" y="719223"/>
                </a:lnTo>
                <a:lnTo>
                  <a:pt x="2863789" y="684933"/>
                </a:lnTo>
                <a:lnTo>
                  <a:pt x="2845801" y="628331"/>
                </a:lnTo>
                <a:lnTo>
                  <a:pt x="2818586" y="588090"/>
                </a:lnTo>
                <a:lnTo>
                  <a:pt x="2782609" y="566535"/>
                </a:lnTo>
                <a:lnTo>
                  <a:pt x="2742833" y="561980"/>
                </a:lnTo>
                <a:lnTo>
                  <a:pt x="2725077" y="561670"/>
                </a:lnTo>
                <a:lnTo>
                  <a:pt x="2716432" y="561670"/>
                </a:lnTo>
                <a:lnTo>
                  <a:pt x="2707554" y="561670"/>
                </a:lnTo>
                <a:lnTo>
                  <a:pt x="2698443" y="561670"/>
                </a:lnTo>
                <a:lnTo>
                  <a:pt x="2689100" y="561670"/>
                </a:lnTo>
                <a:lnTo>
                  <a:pt x="2638237" y="561670"/>
                </a:lnTo>
                <a:lnTo>
                  <a:pt x="2638237" y="894454"/>
                </a:lnTo>
                <a:lnTo>
                  <a:pt x="2409661" y="894454"/>
                </a:lnTo>
                <a:lnTo>
                  <a:pt x="2409661" y="17988"/>
                </a:lnTo>
                <a:lnTo>
                  <a:pt x="2757642" y="17988"/>
                </a:lnTo>
                <a:lnTo>
                  <a:pt x="2777317" y="18065"/>
                </a:lnTo>
                <a:lnTo>
                  <a:pt x="2828665" y="19228"/>
                </a:lnTo>
                <a:lnTo>
                  <a:pt x="2877338" y="22485"/>
                </a:lnTo>
                <a:lnTo>
                  <a:pt x="2925915" y="29172"/>
                </a:lnTo>
                <a:lnTo>
                  <a:pt x="2984687" y="45765"/>
                </a:lnTo>
                <a:lnTo>
                  <a:pt x="3037935" y="71526"/>
                </a:lnTo>
                <a:lnTo>
                  <a:pt x="3081355" y="108434"/>
                </a:lnTo>
                <a:lnTo>
                  <a:pt x="3113629" y="157068"/>
                </a:lnTo>
                <a:lnTo>
                  <a:pt x="3130222" y="219872"/>
                </a:lnTo>
                <a:lnTo>
                  <a:pt x="3132296" y="256798"/>
                </a:lnTo>
                <a:lnTo>
                  <a:pt x="3127394" y="309040"/>
                </a:lnTo>
                <a:lnTo>
                  <a:pt x="3112688" y="354942"/>
                </a:lnTo>
                <a:lnTo>
                  <a:pt x="3088178" y="394502"/>
                </a:lnTo>
                <a:lnTo>
                  <a:pt x="3053864" y="427722"/>
                </a:lnTo>
                <a:lnTo>
                  <a:pt x="3009746" y="454601"/>
                </a:lnTo>
                <a:lnTo>
                  <a:pt x="2955824" y="475140"/>
                </a:lnTo>
                <a:lnTo>
                  <a:pt x="2987672" y="488941"/>
                </a:lnTo>
                <a:lnTo>
                  <a:pt x="3036830" y="526779"/>
                </a:lnTo>
                <a:lnTo>
                  <a:pt x="3067844" y="578263"/>
                </a:lnTo>
                <a:lnTo>
                  <a:pt x="3087228" y="643393"/>
                </a:lnTo>
                <a:lnTo>
                  <a:pt x="3092908" y="681075"/>
                </a:lnTo>
                <a:close/>
              </a:path>
              <a:path w="5941059" h="912495">
                <a:moveTo>
                  <a:pt x="2638237" y="396363"/>
                </a:moveTo>
                <a:lnTo>
                  <a:pt x="2638237" y="396363"/>
                </a:lnTo>
                <a:lnTo>
                  <a:pt x="2753920" y="396363"/>
                </a:lnTo>
                <a:lnTo>
                  <a:pt x="2761364" y="396286"/>
                </a:lnTo>
                <a:lnTo>
                  <a:pt x="2803330" y="392235"/>
                </a:lnTo>
                <a:lnTo>
                  <a:pt x="2842253" y="380294"/>
                </a:lnTo>
                <a:lnTo>
                  <a:pt x="2874469" y="358875"/>
                </a:lnTo>
                <a:lnTo>
                  <a:pt x="2891372" y="321347"/>
                </a:lnTo>
                <a:lnTo>
                  <a:pt x="2893485" y="296187"/>
                </a:lnTo>
                <a:lnTo>
                  <a:pt x="2891586" y="270542"/>
                </a:lnTo>
                <a:lnTo>
                  <a:pt x="2876389" y="232859"/>
                </a:lnTo>
                <a:lnTo>
                  <a:pt x="2829130" y="204927"/>
                </a:lnTo>
                <a:lnTo>
                  <a:pt x="2788036" y="196941"/>
                </a:lnTo>
                <a:lnTo>
                  <a:pt x="2760123" y="195700"/>
                </a:lnTo>
                <a:lnTo>
                  <a:pt x="2752370" y="195700"/>
                </a:lnTo>
                <a:lnTo>
                  <a:pt x="2744306" y="195700"/>
                </a:lnTo>
                <a:lnTo>
                  <a:pt x="2735932" y="195700"/>
                </a:lnTo>
                <a:lnTo>
                  <a:pt x="2727248" y="195700"/>
                </a:lnTo>
                <a:lnTo>
                  <a:pt x="2638237" y="195700"/>
                </a:lnTo>
                <a:lnTo>
                  <a:pt x="2638237" y="396363"/>
                </a:lnTo>
                <a:close/>
              </a:path>
              <a:path w="5941059" h="912495">
                <a:moveTo>
                  <a:pt x="3768789" y="667119"/>
                </a:moveTo>
                <a:lnTo>
                  <a:pt x="3495552" y="667119"/>
                </a:lnTo>
                <a:lnTo>
                  <a:pt x="3422048" y="894454"/>
                </a:lnTo>
                <a:lnTo>
                  <a:pt x="3179205" y="894454"/>
                </a:lnTo>
                <a:lnTo>
                  <a:pt x="3495552" y="17988"/>
                </a:lnTo>
                <a:lnTo>
                  <a:pt x="3774992" y="17988"/>
                </a:lnTo>
                <a:lnTo>
                  <a:pt x="4091338" y="894454"/>
                </a:lnTo>
                <a:lnTo>
                  <a:pt x="3842293" y="894454"/>
                </a:lnTo>
                <a:lnTo>
                  <a:pt x="3768789" y="667119"/>
                </a:lnTo>
                <a:close/>
              </a:path>
              <a:path w="5941059" h="912495">
                <a:moveTo>
                  <a:pt x="3632946" y="219891"/>
                </a:moveTo>
                <a:lnTo>
                  <a:pt x="3551688" y="489096"/>
                </a:lnTo>
                <a:lnTo>
                  <a:pt x="3714203" y="489096"/>
                </a:lnTo>
                <a:lnTo>
                  <a:pt x="3632946" y="219891"/>
                </a:lnTo>
                <a:close/>
              </a:path>
              <a:path w="5941059" h="912495">
                <a:moveTo>
                  <a:pt x="4617232" y="22950"/>
                </a:moveTo>
                <a:lnTo>
                  <a:pt x="4667010" y="30917"/>
                </a:lnTo>
                <a:lnTo>
                  <a:pt x="4714617" y="43342"/>
                </a:lnTo>
                <a:lnTo>
                  <a:pt x="4760053" y="60226"/>
                </a:lnTo>
                <a:lnTo>
                  <a:pt x="4803318" y="81567"/>
                </a:lnTo>
                <a:lnTo>
                  <a:pt x="4843481" y="107658"/>
                </a:lnTo>
                <a:lnTo>
                  <a:pt x="4879303" y="139099"/>
                </a:lnTo>
                <a:lnTo>
                  <a:pt x="4910783" y="175890"/>
                </a:lnTo>
                <a:lnTo>
                  <a:pt x="4937920" y="218031"/>
                </a:lnTo>
                <a:lnTo>
                  <a:pt x="4956008" y="255781"/>
                </a:lnTo>
                <a:lnTo>
                  <a:pt x="4970076" y="297328"/>
                </a:lnTo>
                <a:lnTo>
                  <a:pt x="4980125" y="342671"/>
                </a:lnTo>
                <a:lnTo>
                  <a:pt x="4986154" y="391810"/>
                </a:lnTo>
                <a:lnTo>
                  <a:pt x="4988164" y="444746"/>
                </a:lnTo>
                <a:lnTo>
                  <a:pt x="4986154" y="497892"/>
                </a:lnTo>
                <a:lnTo>
                  <a:pt x="4980125" y="547664"/>
                </a:lnTo>
                <a:lnTo>
                  <a:pt x="4970076" y="594061"/>
                </a:lnTo>
                <a:lnTo>
                  <a:pt x="4956008" y="637085"/>
                </a:lnTo>
                <a:lnTo>
                  <a:pt x="4937920" y="676733"/>
                </a:lnTo>
                <a:lnTo>
                  <a:pt x="4910783" y="721452"/>
                </a:lnTo>
                <a:lnTo>
                  <a:pt x="4879303" y="761015"/>
                </a:lnTo>
                <a:lnTo>
                  <a:pt x="4843481" y="795422"/>
                </a:lnTo>
                <a:lnTo>
                  <a:pt x="4803318" y="824672"/>
                </a:lnTo>
                <a:lnTo>
                  <a:pt x="4760053" y="848727"/>
                </a:lnTo>
                <a:lnTo>
                  <a:pt x="4714617" y="867549"/>
                </a:lnTo>
                <a:lnTo>
                  <a:pt x="4667010" y="881137"/>
                </a:lnTo>
                <a:lnTo>
                  <a:pt x="4617232" y="889492"/>
                </a:lnTo>
                <a:lnTo>
                  <a:pt x="4574199" y="893330"/>
                </a:lnTo>
                <a:lnTo>
                  <a:pt x="4522405" y="894416"/>
                </a:lnTo>
                <a:lnTo>
                  <a:pt x="4505580" y="894454"/>
                </a:lnTo>
                <a:lnTo>
                  <a:pt x="4174036" y="894454"/>
                </a:lnTo>
                <a:lnTo>
                  <a:pt x="4174036" y="17988"/>
                </a:lnTo>
                <a:lnTo>
                  <a:pt x="4505580" y="17988"/>
                </a:lnTo>
                <a:lnTo>
                  <a:pt x="4550938" y="18337"/>
                </a:lnTo>
                <a:lnTo>
                  <a:pt x="4601492" y="21283"/>
                </a:lnTo>
                <a:lnTo>
                  <a:pt x="4617232" y="22950"/>
                </a:lnTo>
                <a:close/>
              </a:path>
              <a:path w="5941059" h="912495">
                <a:moveTo>
                  <a:pt x="4556443" y="713951"/>
                </a:moveTo>
                <a:lnTo>
                  <a:pt x="4597499" y="706294"/>
                </a:lnTo>
                <a:lnTo>
                  <a:pt x="4634445" y="690767"/>
                </a:lnTo>
                <a:lnTo>
                  <a:pt x="4667281" y="667371"/>
                </a:lnTo>
                <a:lnTo>
                  <a:pt x="4696008" y="636104"/>
                </a:lnTo>
                <a:lnTo>
                  <a:pt x="4719346" y="597860"/>
                </a:lnTo>
                <a:lnTo>
                  <a:pt x="4736016" y="553839"/>
                </a:lnTo>
                <a:lnTo>
                  <a:pt x="4746019" y="504041"/>
                </a:lnTo>
                <a:lnTo>
                  <a:pt x="4749353" y="448467"/>
                </a:lnTo>
                <a:lnTo>
                  <a:pt x="4746019" y="393398"/>
                </a:lnTo>
                <a:lnTo>
                  <a:pt x="4736016" y="345112"/>
                </a:lnTo>
                <a:lnTo>
                  <a:pt x="4719346" y="303611"/>
                </a:lnTo>
                <a:lnTo>
                  <a:pt x="4696008" y="268894"/>
                </a:lnTo>
                <a:lnTo>
                  <a:pt x="4667281" y="240865"/>
                </a:lnTo>
                <a:lnTo>
                  <a:pt x="4634445" y="219736"/>
                </a:lnTo>
                <a:lnTo>
                  <a:pt x="4597499" y="205509"/>
                </a:lnTo>
                <a:lnTo>
                  <a:pt x="4556443" y="198181"/>
                </a:lnTo>
                <a:lnTo>
                  <a:pt x="4516745" y="195700"/>
                </a:lnTo>
                <a:lnTo>
                  <a:pt x="4507421" y="195700"/>
                </a:lnTo>
                <a:lnTo>
                  <a:pt x="4497128" y="195700"/>
                </a:lnTo>
                <a:lnTo>
                  <a:pt x="4485866" y="195700"/>
                </a:lnTo>
                <a:lnTo>
                  <a:pt x="4473635" y="195700"/>
                </a:lnTo>
                <a:lnTo>
                  <a:pt x="4402612" y="195700"/>
                </a:lnTo>
                <a:lnTo>
                  <a:pt x="4402612" y="716742"/>
                </a:lnTo>
                <a:lnTo>
                  <a:pt x="4473635" y="716742"/>
                </a:lnTo>
                <a:lnTo>
                  <a:pt x="4485866" y="716703"/>
                </a:lnTo>
                <a:lnTo>
                  <a:pt x="4525972" y="715637"/>
                </a:lnTo>
                <a:lnTo>
                  <a:pt x="4545821" y="714551"/>
                </a:lnTo>
                <a:lnTo>
                  <a:pt x="4556443" y="713951"/>
                </a:lnTo>
                <a:close/>
              </a:path>
              <a:path w="5941059" h="912495">
                <a:moveTo>
                  <a:pt x="5618270" y="667119"/>
                </a:moveTo>
                <a:lnTo>
                  <a:pt x="5345034" y="667119"/>
                </a:lnTo>
                <a:lnTo>
                  <a:pt x="5271530" y="894454"/>
                </a:lnTo>
                <a:lnTo>
                  <a:pt x="5028687" y="894454"/>
                </a:lnTo>
                <a:lnTo>
                  <a:pt x="5345034" y="17988"/>
                </a:lnTo>
                <a:lnTo>
                  <a:pt x="5624474" y="17988"/>
                </a:lnTo>
                <a:lnTo>
                  <a:pt x="5940820" y="894454"/>
                </a:lnTo>
                <a:lnTo>
                  <a:pt x="5691775" y="894454"/>
                </a:lnTo>
                <a:lnTo>
                  <a:pt x="5618270" y="667119"/>
                </a:lnTo>
                <a:close/>
              </a:path>
              <a:path w="5941059" h="912495">
                <a:moveTo>
                  <a:pt x="5482428" y="219891"/>
                </a:moveTo>
                <a:lnTo>
                  <a:pt x="5401170" y="489096"/>
                </a:lnTo>
                <a:lnTo>
                  <a:pt x="5563685" y="489096"/>
                </a:lnTo>
                <a:lnTo>
                  <a:pt x="5482428" y="219891"/>
                </a:lnTo>
                <a:close/>
              </a:path>
            </a:pathLst>
          </a:custGeom>
          <a:ln w="476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556587" y="2703707"/>
            <a:ext cx="4429760" cy="1110615"/>
          </a:xfrm>
          <a:custGeom>
            <a:avLst/>
            <a:gdLst/>
            <a:ahLst/>
            <a:cxnLst/>
            <a:rect l="l" t="t" r="r" b="b"/>
            <a:pathLst>
              <a:path w="4429759" h="1110614">
                <a:moveTo>
                  <a:pt x="450949" y="625250"/>
                </a:moveTo>
                <a:lnTo>
                  <a:pt x="837077" y="625250"/>
                </a:lnTo>
                <a:lnTo>
                  <a:pt x="837077" y="1092636"/>
                </a:lnTo>
                <a:lnTo>
                  <a:pt x="659365" y="1092636"/>
                </a:lnTo>
                <a:lnTo>
                  <a:pt x="637655" y="958034"/>
                </a:lnTo>
                <a:lnTo>
                  <a:pt x="599508" y="1054489"/>
                </a:lnTo>
                <a:lnTo>
                  <a:pt x="560119" y="1081394"/>
                </a:lnTo>
                <a:lnTo>
                  <a:pt x="515148" y="1098219"/>
                </a:lnTo>
                <a:lnTo>
                  <a:pt x="462036" y="1107290"/>
                </a:lnTo>
                <a:lnTo>
                  <a:pt x="397604" y="1110314"/>
                </a:lnTo>
                <a:lnTo>
                  <a:pt x="340847" y="1107155"/>
                </a:lnTo>
                <a:lnTo>
                  <a:pt x="287503" y="1097676"/>
                </a:lnTo>
                <a:lnTo>
                  <a:pt x="237570" y="1081878"/>
                </a:lnTo>
                <a:lnTo>
                  <a:pt x="191048" y="1059761"/>
                </a:lnTo>
                <a:lnTo>
                  <a:pt x="148791" y="1031228"/>
                </a:lnTo>
                <a:lnTo>
                  <a:pt x="111341" y="996492"/>
                </a:lnTo>
                <a:lnTo>
                  <a:pt x="78699" y="955553"/>
                </a:lnTo>
                <a:lnTo>
                  <a:pt x="50863" y="908411"/>
                </a:lnTo>
                <a:lnTo>
                  <a:pt x="32552" y="866343"/>
                </a:lnTo>
                <a:lnTo>
                  <a:pt x="18311" y="820528"/>
                </a:lnTo>
                <a:lnTo>
                  <a:pt x="8138" y="770967"/>
                </a:lnTo>
                <a:lnTo>
                  <a:pt x="2034" y="717660"/>
                </a:lnTo>
                <a:lnTo>
                  <a:pt x="0" y="660606"/>
                </a:lnTo>
                <a:lnTo>
                  <a:pt x="2229" y="605284"/>
                </a:lnTo>
                <a:lnTo>
                  <a:pt x="8916" y="553451"/>
                </a:lnTo>
                <a:lnTo>
                  <a:pt x="20062" y="505108"/>
                </a:lnTo>
                <a:lnTo>
                  <a:pt x="35666" y="460253"/>
                </a:lnTo>
                <a:lnTo>
                  <a:pt x="55108" y="418752"/>
                </a:lnTo>
                <a:lnTo>
                  <a:pt x="77768" y="380779"/>
                </a:lnTo>
                <a:lnTo>
                  <a:pt x="103646" y="346333"/>
                </a:lnTo>
                <a:lnTo>
                  <a:pt x="132741" y="315416"/>
                </a:lnTo>
                <a:lnTo>
                  <a:pt x="164783" y="287949"/>
                </a:lnTo>
                <a:lnTo>
                  <a:pt x="199190" y="264165"/>
                </a:lnTo>
                <a:lnTo>
                  <a:pt x="235961" y="244063"/>
                </a:lnTo>
                <a:lnTo>
                  <a:pt x="275097" y="227645"/>
                </a:lnTo>
                <a:lnTo>
                  <a:pt x="316017" y="214755"/>
                </a:lnTo>
                <a:lnTo>
                  <a:pt x="358138" y="205547"/>
                </a:lnTo>
                <a:lnTo>
                  <a:pt x="401461" y="200023"/>
                </a:lnTo>
                <a:lnTo>
                  <a:pt x="445986" y="198181"/>
                </a:lnTo>
                <a:lnTo>
                  <a:pt x="506212" y="200740"/>
                </a:lnTo>
                <a:lnTo>
                  <a:pt x="561282" y="208416"/>
                </a:lnTo>
                <a:lnTo>
                  <a:pt x="611196" y="221210"/>
                </a:lnTo>
                <a:lnTo>
                  <a:pt x="655954" y="239120"/>
                </a:lnTo>
                <a:lnTo>
                  <a:pt x="695884" y="261218"/>
                </a:lnTo>
                <a:lnTo>
                  <a:pt x="731008" y="286883"/>
                </a:lnTo>
                <a:lnTo>
                  <a:pt x="761325" y="316114"/>
                </a:lnTo>
                <a:lnTo>
                  <a:pt x="786835" y="348911"/>
                </a:lnTo>
                <a:lnTo>
                  <a:pt x="807750" y="384578"/>
                </a:lnTo>
                <a:lnTo>
                  <a:pt x="823974" y="422415"/>
                </a:lnTo>
                <a:lnTo>
                  <a:pt x="835508" y="462424"/>
                </a:lnTo>
                <a:lnTo>
                  <a:pt x="842350" y="504604"/>
                </a:lnTo>
                <a:lnTo>
                  <a:pt x="843591" y="517319"/>
                </a:lnTo>
                <a:lnTo>
                  <a:pt x="615015" y="517319"/>
                </a:lnTo>
                <a:lnTo>
                  <a:pt x="612224" y="504604"/>
                </a:lnTo>
                <a:lnTo>
                  <a:pt x="596543" y="454695"/>
                </a:lnTo>
                <a:lnTo>
                  <a:pt x="571830" y="415878"/>
                </a:lnTo>
                <a:lnTo>
                  <a:pt x="538087" y="388151"/>
                </a:lnTo>
                <a:lnTo>
                  <a:pt x="495311" y="371515"/>
                </a:lnTo>
                <a:lnTo>
                  <a:pt x="443505" y="365969"/>
                </a:lnTo>
                <a:lnTo>
                  <a:pt x="416038" y="367888"/>
                </a:lnTo>
                <a:lnTo>
                  <a:pt x="364709" y="383240"/>
                </a:lnTo>
                <a:lnTo>
                  <a:pt x="318886" y="413867"/>
                </a:lnTo>
                <a:lnTo>
                  <a:pt x="281823" y="460234"/>
                </a:lnTo>
                <a:lnTo>
                  <a:pt x="254511" y="522495"/>
                </a:lnTo>
                <a:lnTo>
                  <a:pt x="245789" y="559732"/>
                </a:lnTo>
                <a:lnTo>
                  <a:pt x="240555" y="601116"/>
                </a:lnTo>
                <a:lnTo>
                  <a:pt x="238810" y="646649"/>
                </a:lnTo>
                <a:lnTo>
                  <a:pt x="240594" y="699141"/>
                </a:lnTo>
                <a:lnTo>
                  <a:pt x="245944" y="745895"/>
                </a:lnTo>
                <a:lnTo>
                  <a:pt x="254860" y="786912"/>
                </a:lnTo>
                <a:lnTo>
                  <a:pt x="282851" y="852178"/>
                </a:lnTo>
                <a:lnTo>
                  <a:pt x="320378" y="898544"/>
                </a:lnTo>
                <a:lnTo>
                  <a:pt x="366086" y="927136"/>
                </a:lnTo>
                <a:lnTo>
                  <a:pt x="416019" y="941092"/>
                </a:lnTo>
                <a:lnTo>
                  <a:pt x="442264" y="942837"/>
                </a:lnTo>
                <a:lnTo>
                  <a:pt x="474442" y="940743"/>
                </a:lnTo>
                <a:lnTo>
                  <a:pt x="529958" y="923996"/>
                </a:lnTo>
                <a:lnTo>
                  <a:pt x="573940" y="890015"/>
                </a:lnTo>
                <a:lnTo>
                  <a:pt x="607900" y="836826"/>
                </a:lnTo>
                <a:lnTo>
                  <a:pt x="621217" y="802962"/>
                </a:lnTo>
                <a:lnTo>
                  <a:pt x="450949" y="802962"/>
                </a:lnTo>
                <a:lnTo>
                  <a:pt x="450949" y="625250"/>
                </a:lnTo>
                <a:close/>
              </a:path>
              <a:path w="4429759" h="1110614">
                <a:moveTo>
                  <a:pt x="1490122" y="865301"/>
                </a:moveTo>
                <a:lnTo>
                  <a:pt x="1216885" y="865301"/>
                </a:lnTo>
                <a:lnTo>
                  <a:pt x="1143381" y="1092636"/>
                </a:lnTo>
                <a:lnTo>
                  <a:pt x="900539" y="1092636"/>
                </a:lnTo>
                <a:lnTo>
                  <a:pt x="1216885" y="216170"/>
                </a:lnTo>
                <a:lnTo>
                  <a:pt x="1496325" y="216170"/>
                </a:lnTo>
                <a:lnTo>
                  <a:pt x="1812671" y="1092636"/>
                </a:lnTo>
                <a:lnTo>
                  <a:pt x="1563626" y="1092636"/>
                </a:lnTo>
                <a:lnTo>
                  <a:pt x="1490122" y="865301"/>
                </a:lnTo>
                <a:close/>
              </a:path>
              <a:path w="4429759" h="1110614">
                <a:moveTo>
                  <a:pt x="1354279" y="418073"/>
                </a:moveTo>
                <a:lnTo>
                  <a:pt x="1273021" y="687278"/>
                </a:lnTo>
                <a:lnTo>
                  <a:pt x="1435537" y="687278"/>
                </a:lnTo>
                <a:lnTo>
                  <a:pt x="1354279" y="418073"/>
                </a:lnTo>
                <a:close/>
              </a:path>
              <a:path w="4429759" h="1110614">
                <a:moveTo>
                  <a:pt x="2567141" y="899417"/>
                </a:moveTo>
                <a:lnTo>
                  <a:pt x="2567141" y="1092636"/>
                </a:lnTo>
                <a:lnTo>
                  <a:pt x="1895369" y="1092636"/>
                </a:lnTo>
                <a:lnTo>
                  <a:pt x="1895369" y="216170"/>
                </a:lnTo>
                <a:lnTo>
                  <a:pt x="2123945" y="216170"/>
                </a:lnTo>
                <a:lnTo>
                  <a:pt x="2123945" y="899417"/>
                </a:lnTo>
                <a:lnTo>
                  <a:pt x="2567141" y="899417"/>
                </a:lnTo>
                <a:close/>
              </a:path>
              <a:path w="4429759" h="1110614">
                <a:moveTo>
                  <a:pt x="3105887" y="158793"/>
                </a:moveTo>
                <a:lnTo>
                  <a:pt x="2984001" y="158793"/>
                </a:lnTo>
                <a:lnTo>
                  <a:pt x="3099374" y="0"/>
                </a:lnTo>
                <a:lnTo>
                  <a:pt x="3302828" y="0"/>
                </a:lnTo>
                <a:lnTo>
                  <a:pt x="3105887" y="158793"/>
                </a:lnTo>
                <a:close/>
              </a:path>
              <a:path w="4429759" h="1110614">
                <a:moveTo>
                  <a:pt x="3185904" y="865301"/>
                </a:moveTo>
                <a:lnTo>
                  <a:pt x="2912667" y="865301"/>
                </a:lnTo>
                <a:lnTo>
                  <a:pt x="2839163" y="1092636"/>
                </a:lnTo>
                <a:lnTo>
                  <a:pt x="2596321" y="1092636"/>
                </a:lnTo>
                <a:lnTo>
                  <a:pt x="2912667" y="216170"/>
                </a:lnTo>
                <a:lnTo>
                  <a:pt x="3192107" y="216170"/>
                </a:lnTo>
                <a:lnTo>
                  <a:pt x="3508454" y="1092636"/>
                </a:lnTo>
                <a:lnTo>
                  <a:pt x="3259408" y="1092636"/>
                </a:lnTo>
                <a:lnTo>
                  <a:pt x="3185904" y="865301"/>
                </a:lnTo>
                <a:close/>
              </a:path>
              <a:path w="4429759" h="1110614">
                <a:moveTo>
                  <a:pt x="3050061" y="418073"/>
                </a:moveTo>
                <a:lnTo>
                  <a:pt x="2968803" y="687278"/>
                </a:lnTo>
                <a:lnTo>
                  <a:pt x="3131319" y="687278"/>
                </a:lnTo>
                <a:lnTo>
                  <a:pt x="3050061" y="418073"/>
                </a:lnTo>
                <a:close/>
              </a:path>
              <a:path w="4429759" h="1110614">
                <a:moveTo>
                  <a:pt x="4429471" y="1092636"/>
                </a:moveTo>
                <a:lnTo>
                  <a:pt x="4130802" y="1092636"/>
                </a:lnTo>
                <a:lnTo>
                  <a:pt x="3811975" y="513288"/>
                </a:lnTo>
                <a:lnTo>
                  <a:pt x="3814863" y="545736"/>
                </a:lnTo>
                <a:lnTo>
                  <a:pt x="3818429" y="607145"/>
                </a:lnTo>
                <a:lnTo>
                  <a:pt x="3819379" y="663184"/>
                </a:lnTo>
                <a:lnTo>
                  <a:pt x="3819689" y="710481"/>
                </a:lnTo>
                <a:lnTo>
                  <a:pt x="3819728" y="1092636"/>
                </a:lnTo>
                <a:lnTo>
                  <a:pt x="3591152" y="1092636"/>
                </a:lnTo>
                <a:lnTo>
                  <a:pt x="3591152" y="216170"/>
                </a:lnTo>
                <a:lnTo>
                  <a:pt x="3875553" y="216170"/>
                </a:lnTo>
                <a:lnTo>
                  <a:pt x="4208338" y="820640"/>
                </a:lnTo>
                <a:lnTo>
                  <a:pt x="4206089" y="787319"/>
                </a:lnTo>
                <a:lnTo>
                  <a:pt x="4202988" y="722654"/>
                </a:lnTo>
                <a:lnTo>
                  <a:pt x="4201593" y="661653"/>
                </a:lnTo>
                <a:lnTo>
                  <a:pt x="4200973" y="611409"/>
                </a:lnTo>
                <a:lnTo>
                  <a:pt x="4200895" y="590824"/>
                </a:lnTo>
                <a:lnTo>
                  <a:pt x="4200895" y="216170"/>
                </a:lnTo>
                <a:lnTo>
                  <a:pt x="4429471" y="216170"/>
                </a:lnTo>
                <a:lnTo>
                  <a:pt x="4429471" y="1092636"/>
                </a:lnTo>
                <a:close/>
              </a:path>
            </a:pathLst>
          </a:custGeom>
          <a:ln w="476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4228264" y="2513295"/>
            <a:ext cx="10839450" cy="1550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0" spc="229" b="1">
                <a:latin typeface="Tahoma"/>
                <a:cs typeface="Tahoma"/>
              </a:rPr>
              <a:t>E</a:t>
            </a:r>
            <a:r>
              <a:rPr dirty="0" sz="10000" spc="-80" b="1">
                <a:latin typeface="Tahoma"/>
                <a:cs typeface="Tahoma"/>
              </a:rPr>
              <a:t>S</a:t>
            </a:r>
            <a:r>
              <a:rPr dirty="0" sz="10000" spc="190" b="1">
                <a:latin typeface="Tahoma"/>
                <a:cs typeface="Tahoma"/>
              </a:rPr>
              <a:t>T</a:t>
            </a:r>
            <a:r>
              <a:rPr dirty="0" sz="10000" spc="-445" b="1">
                <a:latin typeface="Tahoma"/>
                <a:cs typeface="Tahoma"/>
              </a:rPr>
              <a:t>R</a:t>
            </a:r>
            <a:r>
              <a:rPr dirty="0" sz="10000" spc="220" b="1">
                <a:latin typeface="Tahoma"/>
                <a:cs typeface="Tahoma"/>
              </a:rPr>
              <a:t>A</a:t>
            </a:r>
            <a:r>
              <a:rPr dirty="0" sz="10000" spc="-90" b="1">
                <a:latin typeface="Tahoma"/>
                <a:cs typeface="Tahoma"/>
              </a:rPr>
              <a:t>D</a:t>
            </a:r>
            <a:r>
              <a:rPr dirty="0" sz="10000" spc="225" b="1">
                <a:latin typeface="Tahoma"/>
                <a:cs typeface="Tahoma"/>
              </a:rPr>
              <a:t>A</a:t>
            </a:r>
            <a:r>
              <a:rPr dirty="0" sz="10000" spc="-1170" b="1">
                <a:latin typeface="Tahoma"/>
                <a:cs typeface="Tahoma"/>
              </a:rPr>
              <a:t> </a:t>
            </a:r>
            <a:r>
              <a:rPr dirty="0" sz="10000" spc="135" b="1">
                <a:latin typeface="Tahoma"/>
                <a:cs typeface="Tahoma"/>
              </a:rPr>
              <a:t>G</a:t>
            </a:r>
            <a:r>
              <a:rPr dirty="0" sz="10000" spc="220" b="1">
                <a:latin typeface="Tahoma"/>
                <a:cs typeface="Tahoma"/>
              </a:rPr>
              <a:t>A</a:t>
            </a:r>
            <a:r>
              <a:rPr dirty="0" sz="10000" spc="550" b="1">
                <a:latin typeface="Tahoma"/>
                <a:cs typeface="Tahoma"/>
              </a:rPr>
              <a:t>L</a:t>
            </a:r>
            <a:r>
              <a:rPr dirty="0" sz="10000" spc="220" b="1">
                <a:latin typeface="Tahoma"/>
                <a:cs typeface="Tahoma"/>
              </a:rPr>
              <a:t>Á</a:t>
            </a:r>
            <a:r>
              <a:rPr dirty="0" sz="10000" spc="235" b="1">
                <a:latin typeface="Tahoma"/>
                <a:cs typeface="Tahoma"/>
              </a:rPr>
              <a:t>N</a:t>
            </a:r>
            <a:endParaRPr sz="100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36819" y="6285257"/>
            <a:ext cx="7193915" cy="2574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15300"/>
              </a:lnSpc>
              <a:spcBef>
                <a:spcPts val="95"/>
              </a:spcBef>
            </a:pPr>
            <a:r>
              <a:rPr dirty="0" sz="2900" spc="-75" b="1">
                <a:latin typeface="Tahoma"/>
                <a:cs typeface="Tahoma"/>
              </a:rPr>
              <a:t>P</a:t>
            </a:r>
            <a:r>
              <a:rPr dirty="0" sz="2900" spc="-180" b="1">
                <a:latin typeface="Tahoma"/>
                <a:cs typeface="Tahoma"/>
              </a:rPr>
              <a:t>R</a:t>
            </a:r>
            <a:r>
              <a:rPr dirty="0" sz="2900" spc="-150" b="1">
                <a:latin typeface="Tahoma"/>
                <a:cs typeface="Tahoma"/>
              </a:rPr>
              <a:t>E</a:t>
            </a:r>
            <a:r>
              <a:rPr dirty="0" sz="2900" spc="-229" b="1">
                <a:latin typeface="Tahoma"/>
                <a:cs typeface="Tahoma"/>
              </a:rPr>
              <a:t>S</a:t>
            </a:r>
            <a:r>
              <a:rPr dirty="0" sz="2900" spc="-440" b="1">
                <a:latin typeface="Tahoma"/>
                <a:cs typeface="Tahoma"/>
              </a:rPr>
              <a:t>I</a:t>
            </a:r>
            <a:r>
              <a:rPr dirty="0" sz="2900" spc="-35" b="1">
                <a:latin typeface="Tahoma"/>
                <a:cs typeface="Tahoma"/>
              </a:rPr>
              <a:t>D</a:t>
            </a:r>
            <a:r>
              <a:rPr dirty="0" sz="2900" spc="-150" b="1">
                <a:latin typeface="Tahoma"/>
                <a:cs typeface="Tahoma"/>
              </a:rPr>
              <a:t>E</a:t>
            </a:r>
            <a:r>
              <a:rPr dirty="0" sz="2900" spc="140" b="1">
                <a:latin typeface="Tahoma"/>
                <a:cs typeface="Tahoma"/>
              </a:rPr>
              <a:t>N</a:t>
            </a:r>
            <a:r>
              <a:rPr dirty="0" sz="2900" spc="-90" b="1">
                <a:latin typeface="Tahoma"/>
                <a:cs typeface="Tahoma"/>
              </a:rPr>
              <a:t>T</a:t>
            </a:r>
            <a:r>
              <a:rPr dirty="0" sz="2900" spc="30" b="1">
                <a:latin typeface="Tahoma"/>
                <a:cs typeface="Tahoma"/>
              </a:rPr>
              <a:t>A</a:t>
            </a:r>
            <a:r>
              <a:rPr dirty="0" sz="2900" spc="-95" b="1">
                <a:latin typeface="Tahoma"/>
                <a:cs typeface="Tahoma"/>
              </a:rPr>
              <a:t> </a:t>
            </a:r>
            <a:r>
              <a:rPr dirty="0" sz="2900" spc="-35" b="1">
                <a:latin typeface="Tahoma"/>
                <a:cs typeface="Tahoma"/>
              </a:rPr>
              <a:t>D</a:t>
            </a:r>
            <a:r>
              <a:rPr dirty="0" sz="2900" spc="-145" b="1">
                <a:latin typeface="Tahoma"/>
                <a:cs typeface="Tahoma"/>
              </a:rPr>
              <a:t>E</a:t>
            </a:r>
            <a:r>
              <a:rPr dirty="0" sz="2900" spc="-95" b="1">
                <a:latin typeface="Tahoma"/>
                <a:cs typeface="Tahoma"/>
              </a:rPr>
              <a:t> </a:t>
            </a:r>
            <a:r>
              <a:rPr dirty="0" sz="2900" spc="-15" b="1">
                <a:latin typeface="Tahoma"/>
                <a:cs typeface="Tahoma"/>
              </a:rPr>
              <a:t>L</a:t>
            </a:r>
            <a:r>
              <a:rPr dirty="0" sz="2900" spc="30" b="1">
                <a:latin typeface="Tahoma"/>
                <a:cs typeface="Tahoma"/>
              </a:rPr>
              <a:t>A</a:t>
            </a:r>
            <a:r>
              <a:rPr dirty="0" sz="2900" spc="-95" b="1">
                <a:latin typeface="Tahoma"/>
                <a:cs typeface="Tahoma"/>
              </a:rPr>
              <a:t> </a:t>
            </a:r>
            <a:r>
              <a:rPr dirty="0" sz="2900" spc="-80" b="1">
                <a:latin typeface="Tahoma"/>
                <a:cs typeface="Tahoma"/>
              </a:rPr>
              <a:t>C</a:t>
            </a:r>
            <a:r>
              <a:rPr dirty="0" sz="2900" spc="90" b="1">
                <a:latin typeface="Tahoma"/>
                <a:cs typeface="Tahoma"/>
              </a:rPr>
              <a:t>O</a:t>
            </a:r>
            <a:r>
              <a:rPr dirty="0" sz="2900" spc="160" b="1">
                <a:latin typeface="Tahoma"/>
                <a:cs typeface="Tahoma"/>
              </a:rPr>
              <a:t>M</a:t>
            </a:r>
            <a:r>
              <a:rPr dirty="0" sz="2900" spc="-440" b="1">
                <a:latin typeface="Tahoma"/>
                <a:cs typeface="Tahoma"/>
              </a:rPr>
              <a:t>I</a:t>
            </a:r>
            <a:r>
              <a:rPr dirty="0" sz="2900" spc="-229" b="1">
                <a:latin typeface="Tahoma"/>
                <a:cs typeface="Tahoma"/>
              </a:rPr>
              <a:t>S</a:t>
            </a:r>
            <a:r>
              <a:rPr dirty="0" sz="2900" spc="-440" b="1">
                <a:latin typeface="Tahoma"/>
                <a:cs typeface="Tahoma"/>
              </a:rPr>
              <a:t>I</a:t>
            </a:r>
            <a:r>
              <a:rPr dirty="0" sz="2900" spc="90" b="1">
                <a:latin typeface="Tahoma"/>
                <a:cs typeface="Tahoma"/>
              </a:rPr>
              <a:t>Ó</a:t>
            </a:r>
            <a:r>
              <a:rPr dirty="0" sz="2900" spc="145" b="1">
                <a:latin typeface="Tahoma"/>
                <a:cs typeface="Tahoma"/>
              </a:rPr>
              <a:t>N</a:t>
            </a:r>
            <a:r>
              <a:rPr dirty="0" sz="2900" spc="-95" b="1">
                <a:latin typeface="Tahoma"/>
                <a:cs typeface="Tahoma"/>
              </a:rPr>
              <a:t> </a:t>
            </a:r>
            <a:r>
              <a:rPr dirty="0" sz="2900" spc="-150" b="1">
                <a:latin typeface="Tahoma"/>
                <a:cs typeface="Tahoma"/>
              </a:rPr>
              <a:t>E</a:t>
            </a:r>
            <a:r>
              <a:rPr dirty="0" sz="2900" spc="-35" b="1">
                <a:latin typeface="Tahoma"/>
                <a:cs typeface="Tahoma"/>
              </a:rPr>
              <a:t>D</a:t>
            </a:r>
            <a:r>
              <a:rPr dirty="0" sz="2900" spc="-440" b="1">
                <a:latin typeface="Tahoma"/>
                <a:cs typeface="Tahoma"/>
              </a:rPr>
              <a:t>I</a:t>
            </a:r>
            <a:r>
              <a:rPr dirty="0" sz="2900" spc="-15" b="1">
                <a:latin typeface="Tahoma"/>
                <a:cs typeface="Tahoma"/>
              </a:rPr>
              <a:t>L</a:t>
            </a:r>
            <a:r>
              <a:rPr dirty="0" sz="2900" spc="-440" b="1">
                <a:latin typeface="Tahoma"/>
                <a:cs typeface="Tahoma"/>
              </a:rPr>
              <a:t>I</a:t>
            </a:r>
            <a:r>
              <a:rPr dirty="0" sz="2900" spc="-80" b="1">
                <a:latin typeface="Tahoma"/>
                <a:cs typeface="Tahoma"/>
              </a:rPr>
              <a:t>C</a:t>
            </a:r>
            <a:r>
              <a:rPr dirty="0" sz="2900" spc="-440" b="1">
                <a:latin typeface="Tahoma"/>
                <a:cs typeface="Tahoma"/>
              </a:rPr>
              <a:t>I</a:t>
            </a:r>
            <a:r>
              <a:rPr dirty="0" sz="2900" spc="20" b="1">
                <a:latin typeface="Tahoma"/>
                <a:cs typeface="Tahoma"/>
              </a:rPr>
              <a:t>A  </a:t>
            </a:r>
            <a:r>
              <a:rPr dirty="0" sz="2900" spc="-90" b="1">
                <a:latin typeface="Tahoma"/>
                <a:cs typeface="Tahoma"/>
              </a:rPr>
              <a:t>DE</a:t>
            </a:r>
            <a:r>
              <a:rPr dirty="0" sz="2900" spc="-110" b="1">
                <a:latin typeface="Tahoma"/>
                <a:cs typeface="Tahoma"/>
              </a:rPr>
              <a:t> </a:t>
            </a:r>
            <a:r>
              <a:rPr dirty="0" sz="2900" spc="-55" b="1">
                <a:latin typeface="Tahoma"/>
                <a:cs typeface="Tahoma"/>
              </a:rPr>
              <a:t>EDUCACIÓN,</a:t>
            </a:r>
            <a:r>
              <a:rPr dirty="0" sz="2900" spc="-100" b="1">
                <a:latin typeface="Tahoma"/>
                <a:cs typeface="Tahoma"/>
              </a:rPr>
              <a:t> </a:t>
            </a:r>
            <a:r>
              <a:rPr dirty="0" sz="2900" spc="-40" b="1">
                <a:latin typeface="Tahoma"/>
                <a:cs typeface="Tahoma"/>
              </a:rPr>
              <a:t>INNOVACIÓN,</a:t>
            </a:r>
            <a:r>
              <a:rPr dirty="0" sz="2900" spc="-105" b="1">
                <a:latin typeface="Tahoma"/>
                <a:cs typeface="Tahoma"/>
              </a:rPr>
              <a:t> </a:t>
            </a:r>
            <a:r>
              <a:rPr dirty="0" sz="2900" spc="-145" b="1">
                <a:latin typeface="Tahoma"/>
                <a:cs typeface="Tahoma"/>
              </a:rPr>
              <a:t>CIENCIA </a:t>
            </a:r>
            <a:r>
              <a:rPr dirty="0" sz="2900" spc="-835" b="1">
                <a:latin typeface="Tahoma"/>
                <a:cs typeface="Tahoma"/>
              </a:rPr>
              <a:t> </a:t>
            </a:r>
            <a:r>
              <a:rPr dirty="0" sz="2900" spc="-120" b="1">
                <a:latin typeface="Tahoma"/>
                <a:cs typeface="Tahoma"/>
              </a:rPr>
              <a:t>Y</a:t>
            </a:r>
            <a:r>
              <a:rPr dirty="0" sz="2900" spc="-95" b="1">
                <a:latin typeface="Tahoma"/>
                <a:cs typeface="Tahoma"/>
              </a:rPr>
              <a:t> </a:t>
            </a:r>
            <a:r>
              <a:rPr dirty="0" sz="2900" spc="-90" b="1">
                <a:latin typeface="Tahoma"/>
                <a:cs typeface="Tahoma"/>
              </a:rPr>
              <a:t>T</a:t>
            </a:r>
            <a:r>
              <a:rPr dirty="0" sz="2900" spc="-150" b="1">
                <a:latin typeface="Tahoma"/>
                <a:cs typeface="Tahoma"/>
              </a:rPr>
              <a:t>E</a:t>
            </a:r>
            <a:r>
              <a:rPr dirty="0" sz="2900" spc="-80" b="1">
                <a:latin typeface="Tahoma"/>
                <a:cs typeface="Tahoma"/>
              </a:rPr>
              <a:t>C</a:t>
            </a:r>
            <a:r>
              <a:rPr dirty="0" sz="2900" spc="140" b="1">
                <a:latin typeface="Tahoma"/>
                <a:cs typeface="Tahoma"/>
              </a:rPr>
              <a:t>N</a:t>
            </a:r>
            <a:r>
              <a:rPr dirty="0" sz="2900" spc="90" b="1">
                <a:latin typeface="Tahoma"/>
                <a:cs typeface="Tahoma"/>
              </a:rPr>
              <a:t>O</a:t>
            </a:r>
            <a:r>
              <a:rPr dirty="0" sz="2900" spc="-15" b="1">
                <a:latin typeface="Tahoma"/>
                <a:cs typeface="Tahoma"/>
              </a:rPr>
              <a:t>L</a:t>
            </a:r>
            <a:r>
              <a:rPr dirty="0" sz="2900" spc="90" b="1">
                <a:latin typeface="Tahoma"/>
                <a:cs typeface="Tahoma"/>
              </a:rPr>
              <a:t>O</a:t>
            </a:r>
            <a:r>
              <a:rPr dirty="0" sz="2900" spc="-50" b="1">
                <a:latin typeface="Tahoma"/>
                <a:cs typeface="Tahoma"/>
              </a:rPr>
              <a:t>G</a:t>
            </a:r>
            <a:r>
              <a:rPr dirty="0" sz="2900" spc="-440" b="1">
                <a:latin typeface="Tahoma"/>
                <a:cs typeface="Tahoma"/>
              </a:rPr>
              <a:t>Í</a:t>
            </a:r>
            <a:r>
              <a:rPr dirty="0" sz="2900" spc="30" b="1">
                <a:latin typeface="Tahoma"/>
                <a:cs typeface="Tahoma"/>
              </a:rPr>
              <a:t>A</a:t>
            </a:r>
            <a:r>
              <a:rPr dirty="0" sz="2900" spc="-95" b="1">
                <a:latin typeface="Tahoma"/>
                <a:cs typeface="Tahoma"/>
              </a:rPr>
              <a:t> </a:t>
            </a:r>
            <a:r>
              <a:rPr dirty="0" sz="2900" spc="-35" b="1">
                <a:latin typeface="Tahoma"/>
                <a:cs typeface="Tahoma"/>
              </a:rPr>
              <a:t>D</a:t>
            </a:r>
            <a:r>
              <a:rPr dirty="0" sz="2900" spc="-150" b="1">
                <a:latin typeface="Tahoma"/>
                <a:cs typeface="Tahoma"/>
              </a:rPr>
              <a:t>E</a:t>
            </a:r>
            <a:r>
              <a:rPr dirty="0" sz="2900" spc="-10" b="1">
                <a:latin typeface="Tahoma"/>
                <a:cs typeface="Tahoma"/>
              </a:rPr>
              <a:t>L</a:t>
            </a:r>
            <a:r>
              <a:rPr dirty="0" sz="2900" spc="-95" b="1">
                <a:latin typeface="Tahoma"/>
                <a:cs typeface="Tahoma"/>
              </a:rPr>
              <a:t> </a:t>
            </a:r>
            <a:r>
              <a:rPr dirty="0" sz="2900" spc="15" b="1">
                <a:latin typeface="Tahoma"/>
                <a:cs typeface="Tahoma"/>
              </a:rPr>
              <a:t>H</a:t>
            </a:r>
            <a:r>
              <a:rPr dirty="0" sz="2900" spc="-75" b="1">
                <a:latin typeface="Tahoma"/>
                <a:cs typeface="Tahoma"/>
              </a:rPr>
              <a:t>.</a:t>
            </a:r>
            <a:r>
              <a:rPr dirty="0" sz="2900" spc="-90" b="1">
                <a:latin typeface="Tahoma"/>
                <a:cs typeface="Tahoma"/>
              </a:rPr>
              <a:t> </a:t>
            </a:r>
            <a:r>
              <a:rPr dirty="0" sz="2900" spc="25" b="1">
                <a:latin typeface="Tahoma"/>
                <a:cs typeface="Tahoma"/>
              </a:rPr>
              <a:t>A</a:t>
            </a:r>
            <a:r>
              <a:rPr dirty="0" sz="2900" spc="-125" b="1">
                <a:latin typeface="Tahoma"/>
                <a:cs typeface="Tahoma"/>
              </a:rPr>
              <a:t>Y</a:t>
            </a:r>
            <a:r>
              <a:rPr dirty="0" sz="2900" spc="65" b="1">
                <a:latin typeface="Tahoma"/>
                <a:cs typeface="Tahoma"/>
              </a:rPr>
              <a:t>U</a:t>
            </a:r>
            <a:r>
              <a:rPr dirty="0" sz="2900" spc="140" b="1">
                <a:latin typeface="Tahoma"/>
                <a:cs typeface="Tahoma"/>
              </a:rPr>
              <a:t>N</a:t>
            </a:r>
            <a:r>
              <a:rPr dirty="0" sz="2900" spc="-90" b="1">
                <a:latin typeface="Tahoma"/>
                <a:cs typeface="Tahoma"/>
              </a:rPr>
              <a:t>T</a:t>
            </a:r>
            <a:r>
              <a:rPr dirty="0" sz="2900" spc="25" b="1">
                <a:latin typeface="Tahoma"/>
                <a:cs typeface="Tahoma"/>
              </a:rPr>
              <a:t>A</a:t>
            </a:r>
            <a:r>
              <a:rPr dirty="0" sz="2900" spc="160" b="1">
                <a:latin typeface="Tahoma"/>
                <a:cs typeface="Tahoma"/>
              </a:rPr>
              <a:t>M</a:t>
            </a:r>
            <a:r>
              <a:rPr dirty="0" sz="2900" spc="-440" b="1">
                <a:latin typeface="Tahoma"/>
                <a:cs typeface="Tahoma"/>
              </a:rPr>
              <a:t>I</a:t>
            </a:r>
            <a:r>
              <a:rPr dirty="0" sz="2900" spc="-150" b="1">
                <a:latin typeface="Tahoma"/>
                <a:cs typeface="Tahoma"/>
              </a:rPr>
              <a:t>E</a:t>
            </a:r>
            <a:r>
              <a:rPr dirty="0" sz="2900" spc="140" b="1">
                <a:latin typeface="Tahoma"/>
                <a:cs typeface="Tahoma"/>
              </a:rPr>
              <a:t>N</a:t>
            </a:r>
            <a:r>
              <a:rPr dirty="0" sz="2900" spc="-90" b="1">
                <a:latin typeface="Tahoma"/>
                <a:cs typeface="Tahoma"/>
              </a:rPr>
              <a:t>T</a:t>
            </a:r>
            <a:r>
              <a:rPr dirty="0" sz="2900" spc="55" b="1">
                <a:latin typeface="Tahoma"/>
                <a:cs typeface="Tahoma"/>
              </a:rPr>
              <a:t>O  </a:t>
            </a:r>
            <a:r>
              <a:rPr dirty="0" sz="2900" spc="-80" b="1">
                <a:latin typeface="Tahoma"/>
                <a:cs typeface="Tahoma"/>
              </a:rPr>
              <a:t>C</a:t>
            </a:r>
            <a:r>
              <a:rPr dirty="0" sz="2900" spc="90" b="1">
                <a:latin typeface="Tahoma"/>
                <a:cs typeface="Tahoma"/>
              </a:rPr>
              <a:t>O</a:t>
            </a:r>
            <a:r>
              <a:rPr dirty="0" sz="2900" spc="140" b="1">
                <a:latin typeface="Tahoma"/>
                <a:cs typeface="Tahoma"/>
              </a:rPr>
              <a:t>N</a:t>
            </a:r>
            <a:r>
              <a:rPr dirty="0" sz="2900" spc="-229" b="1">
                <a:latin typeface="Tahoma"/>
                <a:cs typeface="Tahoma"/>
              </a:rPr>
              <a:t>S</a:t>
            </a:r>
            <a:r>
              <a:rPr dirty="0" sz="2900" spc="-90" b="1">
                <a:latin typeface="Tahoma"/>
                <a:cs typeface="Tahoma"/>
              </a:rPr>
              <a:t>T</a:t>
            </a:r>
            <a:r>
              <a:rPr dirty="0" sz="2900" spc="-440" b="1">
                <a:latin typeface="Tahoma"/>
                <a:cs typeface="Tahoma"/>
              </a:rPr>
              <a:t>I</a:t>
            </a:r>
            <a:r>
              <a:rPr dirty="0" sz="2900" spc="-90" b="1">
                <a:latin typeface="Tahoma"/>
                <a:cs typeface="Tahoma"/>
              </a:rPr>
              <a:t>T</a:t>
            </a:r>
            <a:r>
              <a:rPr dirty="0" sz="2900" spc="65" b="1">
                <a:latin typeface="Tahoma"/>
                <a:cs typeface="Tahoma"/>
              </a:rPr>
              <a:t>U</a:t>
            </a:r>
            <a:r>
              <a:rPr dirty="0" sz="2900" spc="-80" b="1">
                <a:latin typeface="Tahoma"/>
                <a:cs typeface="Tahoma"/>
              </a:rPr>
              <a:t>C</a:t>
            </a:r>
            <a:r>
              <a:rPr dirty="0" sz="2900" spc="-440" b="1">
                <a:latin typeface="Tahoma"/>
                <a:cs typeface="Tahoma"/>
              </a:rPr>
              <a:t>I</a:t>
            </a:r>
            <a:r>
              <a:rPr dirty="0" sz="2900" spc="90" b="1">
                <a:latin typeface="Tahoma"/>
                <a:cs typeface="Tahoma"/>
              </a:rPr>
              <a:t>O</a:t>
            </a:r>
            <a:r>
              <a:rPr dirty="0" sz="2900" spc="140" b="1">
                <a:latin typeface="Tahoma"/>
                <a:cs typeface="Tahoma"/>
              </a:rPr>
              <a:t>N</a:t>
            </a:r>
            <a:r>
              <a:rPr dirty="0" sz="2900" spc="25" b="1">
                <a:latin typeface="Tahoma"/>
                <a:cs typeface="Tahoma"/>
              </a:rPr>
              <a:t>A</a:t>
            </a:r>
            <a:r>
              <a:rPr dirty="0" sz="2900" spc="-10" b="1">
                <a:latin typeface="Tahoma"/>
                <a:cs typeface="Tahoma"/>
              </a:rPr>
              <a:t>L</a:t>
            </a:r>
            <a:r>
              <a:rPr dirty="0" sz="2900" spc="-95" b="1">
                <a:latin typeface="Tahoma"/>
                <a:cs typeface="Tahoma"/>
              </a:rPr>
              <a:t> </a:t>
            </a:r>
            <a:r>
              <a:rPr dirty="0" sz="2900" spc="-35" b="1">
                <a:latin typeface="Tahoma"/>
                <a:cs typeface="Tahoma"/>
              </a:rPr>
              <a:t>D</a:t>
            </a:r>
            <a:r>
              <a:rPr dirty="0" sz="2900" spc="-150" b="1">
                <a:latin typeface="Tahoma"/>
                <a:cs typeface="Tahoma"/>
              </a:rPr>
              <a:t>E</a:t>
            </a:r>
            <a:r>
              <a:rPr dirty="0" sz="2900" spc="-10" b="1">
                <a:latin typeface="Tahoma"/>
                <a:cs typeface="Tahoma"/>
              </a:rPr>
              <a:t>L</a:t>
            </a:r>
            <a:r>
              <a:rPr dirty="0" sz="2900" spc="-95" b="1">
                <a:latin typeface="Tahoma"/>
                <a:cs typeface="Tahoma"/>
              </a:rPr>
              <a:t> </a:t>
            </a:r>
            <a:r>
              <a:rPr dirty="0" sz="2900" spc="160" b="1">
                <a:latin typeface="Tahoma"/>
                <a:cs typeface="Tahoma"/>
              </a:rPr>
              <a:t>M</a:t>
            </a:r>
            <a:r>
              <a:rPr dirty="0" sz="2900" spc="65" b="1">
                <a:latin typeface="Tahoma"/>
                <a:cs typeface="Tahoma"/>
              </a:rPr>
              <a:t>U</a:t>
            </a:r>
            <a:r>
              <a:rPr dirty="0" sz="2900" spc="140" b="1">
                <a:latin typeface="Tahoma"/>
                <a:cs typeface="Tahoma"/>
              </a:rPr>
              <a:t>N</a:t>
            </a:r>
            <a:r>
              <a:rPr dirty="0" sz="2900" spc="-440" b="1">
                <a:latin typeface="Tahoma"/>
                <a:cs typeface="Tahoma"/>
              </a:rPr>
              <a:t>I</a:t>
            </a:r>
            <a:r>
              <a:rPr dirty="0" sz="2900" spc="-80" b="1">
                <a:latin typeface="Tahoma"/>
                <a:cs typeface="Tahoma"/>
              </a:rPr>
              <a:t>C</a:t>
            </a:r>
            <a:r>
              <a:rPr dirty="0" sz="2900" spc="-440" b="1">
                <a:latin typeface="Tahoma"/>
                <a:cs typeface="Tahoma"/>
              </a:rPr>
              <a:t>I</a:t>
            </a:r>
            <a:r>
              <a:rPr dirty="0" sz="2900" spc="-75" b="1">
                <a:latin typeface="Tahoma"/>
                <a:cs typeface="Tahoma"/>
              </a:rPr>
              <a:t>P</a:t>
            </a:r>
            <a:r>
              <a:rPr dirty="0" sz="2900" spc="-440" b="1">
                <a:latin typeface="Tahoma"/>
                <a:cs typeface="Tahoma"/>
              </a:rPr>
              <a:t>I</a:t>
            </a:r>
            <a:r>
              <a:rPr dirty="0" sz="2900" spc="95" b="1">
                <a:latin typeface="Tahoma"/>
                <a:cs typeface="Tahoma"/>
              </a:rPr>
              <a:t>O</a:t>
            </a:r>
            <a:r>
              <a:rPr dirty="0" sz="2900" spc="-95" b="1">
                <a:latin typeface="Tahoma"/>
                <a:cs typeface="Tahoma"/>
              </a:rPr>
              <a:t> </a:t>
            </a:r>
            <a:r>
              <a:rPr dirty="0" sz="2900" spc="-35" b="1">
                <a:latin typeface="Tahoma"/>
                <a:cs typeface="Tahoma"/>
              </a:rPr>
              <a:t>D</a:t>
            </a:r>
            <a:r>
              <a:rPr dirty="0" sz="2900" spc="-95" b="1">
                <a:latin typeface="Tahoma"/>
                <a:cs typeface="Tahoma"/>
              </a:rPr>
              <a:t>E  </a:t>
            </a:r>
            <a:r>
              <a:rPr dirty="0" sz="2900" spc="-25" b="1">
                <a:latin typeface="Tahoma"/>
                <a:cs typeface="Tahoma"/>
              </a:rPr>
              <a:t>TLAJOMULCO</a:t>
            </a:r>
            <a:r>
              <a:rPr dirty="0" sz="2900" spc="-100" b="1">
                <a:latin typeface="Tahoma"/>
                <a:cs typeface="Tahoma"/>
              </a:rPr>
              <a:t> </a:t>
            </a:r>
            <a:r>
              <a:rPr dirty="0" sz="2900" spc="-90" b="1">
                <a:latin typeface="Tahoma"/>
                <a:cs typeface="Tahoma"/>
              </a:rPr>
              <a:t>DE</a:t>
            </a:r>
            <a:r>
              <a:rPr dirty="0" sz="2900" spc="-100" b="1">
                <a:latin typeface="Tahoma"/>
                <a:cs typeface="Tahoma"/>
              </a:rPr>
              <a:t> </a:t>
            </a:r>
            <a:r>
              <a:rPr dirty="0" sz="2900" spc="-65" b="1">
                <a:latin typeface="Tahoma"/>
                <a:cs typeface="Tahoma"/>
              </a:rPr>
              <a:t>ZÚÑIGA,</a:t>
            </a:r>
            <a:r>
              <a:rPr dirty="0" sz="2900" spc="-90" b="1">
                <a:latin typeface="Tahoma"/>
                <a:cs typeface="Tahoma"/>
              </a:rPr>
              <a:t> </a:t>
            </a:r>
            <a:r>
              <a:rPr dirty="0" sz="2900" spc="-150" b="1">
                <a:latin typeface="Tahoma"/>
                <a:cs typeface="Tahoma"/>
              </a:rPr>
              <a:t>JALISCO.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58119" y="6175482"/>
            <a:ext cx="19659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45" b="1">
                <a:latin typeface="Tahoma"/>
                <a:cs typeface="Tahoma"/>
              </a:rPr>
              <a:t>S</a:t>
            </a:r>
            <a:r>
              <a:rPr dirty="0" sz="2400" spc="10" b="1">
                <a:latin typeface="Tahoma"/>
                <a:cs typeface="Tahoma"/>
              </a:rPr>
              <a:t>A</a:t>
            </a:r>
            <a:r>
              <a:rPr dirty="0" sz="2400" spc="-145" b="1">
                <a:latin typeface="Tahoma"/>
                <a:cs typeface="Tahoma"/>
              </a:rPr>
              <a:t>R</a:t>
            </a:r>
            <a:r>
              <a:rPr dirty="0" sz="2400" spc="10" b="1">
                <a:latin typeface="Tahoma"/>
                <a:cs typeface="Tahoma"/>
              </a:rPr>
              <a:t>A</a:t>
            </a:r>
            <a:r>
              <a:rPr dirty="0" sz="2400" spc="-260" b="1">
                <a:latin typeface="Tahoma"/>
                <a:cs typeface="Tahoma"/>
              </a:rPr>
              <a:t> </a:t>
            </a:r>
            <a:r>
              <a:rPr dirty="0" sz="2400" b="1">
                <a:latin typeface="Tahoma"/>
                <a:cs typeface="Tahoma"/>
              </a:rPr>
              <a:t>G</a:t>
            </a:r>
            <a:r>
              <a:rPr dirty="0" sz="2400" spc="10" b="1">
                <a:latin typeface="Tahoma"/>
                <a:cs typeface="Tahoma"/>
              </a:rPr>
              <a:t>A</a:t>
            </a:r>
            <a:r>
              <a:rPr dirty="0" sz="2400" spc="100" b="1">
                <a:latin typeface="Tahoma"/>
                <a:cs typeface="Tahoma"/>
              </a:rPr>
              <a:t>L</a:t>
            </a:r>
            <a:r>
              <a:rPr dirty="0" sz="2400" spc="10" b="1">
                <a:latin typeface="Tahoma"/>
                <a:cs typeface="Tahoma"/>
              </a:rPr>
              <a:t>Á</a:t>
            </a:r>
            <a:r>
              <a:rPr dirty="0" sz="2400" spc="10" b="1">
                <a:latin typeface="Tahoma"/>
                <a:cs typeface="Tahoma"/>
              </a:rPr>
              <a:t>N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83716" y="7657617"/>
            <a:ext cx="347217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0" b="1">
                <a:latin typeface="Tahoma"/>
                <a:cs typeface="Tahoma"/>
              </a:rPr>
              <a:t>3332834400</a:t>
            </a:r>
            <a:r>
              <a:rPr dirty="0" sz="2400" spc="-260" b="1">
                <a:latin typeface="Tahoma"/>
                <a:cs typeface="Tahoma"/>
              </a:rPr>
              <a:t> </a:t>
            </a:r>
            <a:r>
              <a:rPr dirty="0" sz="2400" spc="25" b="1">
                <a:latin typeface="Tahoma"/>
                <a:cs typeface="Tahoma"/>
              </a:rPr>
              <a:t>E</a:t>
            </a:r>
            <a:r>
              <a:rPr dirty="0" sz="2400" spc="20" b="1">
                <a:latin typeface="Tahoma"/>
                <a:cs typeface="Tahoma"/>
              </a:rPr>
              <a:t>X</a:t>
            </a:r>
            <a:r>
              <a:rPr dirty="0" sz="2400" spc="35" b="1">
                <a:latin typeface="Tahoma"/>
                <a:cs typeface="Tahoma"/>
              </a:rPr>
              <a:t>T</a:t>
            </a:r>
            <a:r>
              <a:rPr dirty="0" sz="2400" spc="-260" b="1">
                <a:latin typeface="Tahoma"/>
                <a:cs typeface="Tahoma"/>
              </a:rPr>
              <a:t> </a:t>
            </a:r>
            <a:r>
              <a:rPr dirty="0" sz="2400" spc="10" b="1">
                <a:latin typeface="Tahoma"/>
                <a:cs typeface="Tahoma"/>
              </a:rPr>
              <a:t>3170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91469" y="9224644"/>
            <a:ext cx="55816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2400" spc="-40" b="1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2"/>
              </a:rPr>
              <a:t>REGIDORASARAGALAN@GMAIL.COM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31090" y="9160858"/>
            <a:ext cx="436245" cy="202565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350" b="1">
                <a:latin typeface="Trebuchet MS"/>
                <a:cs typeface="Trebuchet MS"/>
              </a:rPr>
              <a:t>2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31090" y="8779320"/>
            <a:ext cx="436245" cy="202565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350" b="1">
                <a:latin typeface="Trebuchet MS"/>
                <a:cs typeface="Trebuchet MS"/>
              </a:rPr>
              <a:t>0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31090" y="8397783"/>
            <a:ext cx="436245" cy="202565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350" b="1">
                <a:latin typeface="Trebuchet MS"/>
                <a:cs typeface="Trebuchet MS"/>
              </a:rPr>
              <a:t>2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1090" y="8016246"/>
            <a:ext cx="436245" cy="202565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350" b="1">
                <a:latin typeface="Trebuchet MS"/>
                <a:cs typeface="Trebuchet MS"/>
              </a:rPr>
              <a:t>1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31090" y="7715560"/>
            <a:ext cx="436245" cy="121285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350" b="1">
                <a:latin typeface="Trebuchet MS"/>
                <a:cs typeface="Trebuchet MS"/>
              </a:rPr>
              <a:t>-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31090" y="7334015"/>
            <a:ext cx="436245" cy="202565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350" b="1">
                <a:latin typeface="Trebuchet MS"/>
                <a:cs typeface="Trebuchet MS"/>
              </a:rPr>
              <a:t>2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31090" y="6952477"/>
            <a:ext cx="436245" cy="202565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350" b="1">
                <a:latin typeface="Trebuchet MS"/>
                <a:cs typeface="Trebuchet MS"/>
              </a:rPr>
              <a:t>0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31090" y="6570940"/>
            <a:ext cx="436245" cy="202565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350" b="1">
                <a:latin typeface="Trebuchet MS"/>
                <a:cs typeface="Trebuchet MS"/>
              </a:rPr>
              <a:t>2</a:t>
            </a:r>
            <a:endParaRPr sz="235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31090" y="6189403"/>
            <a:ext cx="436245" cy="202565"/>
          </a:xfrm>
          <a:prstGeom prst="rect">
            <a:avLst/>
          </a:prstGeom>
        </p:spPr>
        <p:txBody>
          <a:bodyPr wrap="square" lIns="0" tIns="3619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dirty="0" sz="2350" b="1">
                <a:latin typeface="Trebuchet MS"/>
                <a:cs typeface="Trebuchet MS"/>
              </a:rPr>
              <a:t>4</a:t>
            </a:r>
            <a:endParaRPr sz="23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102957" y="2676054"/>
            <a:ext cx="4185285" cy="7611109"/>
            <a:chOff x="14102957" y="2676054"/>
            <a:chExt cx="4185285" cy="7611109"/>
          </a:xfrm>
        </p:grpSpPr>
        <p:sp>
          <p:nvSpPr>
            <p:cNvPr id="3" name="object 3"/>
            <p:cNvSpPr/>
            <p:nvPr/>
          </p:nvSpPr>
          <p:spPr>
            <a:xfrm>
              <a:off x="14102957" y="2676054"/>
              <a:ext cx="4185285" cy="2531110"/>
            </a:xfrm>
            <a:custGeom>
              <a:avLst/>
              <a:gdLst/>
              <a:ahLst/>
              <a:cxnLst/>
              <a:rect l="l" t="t" r="r" b="b"/>
              <a:pathLst>
                <a:path w="4185284" h="2531110">
                  <a:moveTo>
                    <a:pt x="4185041" y="2531102"/>
                  </a:moveTo>
                  <a:lnTo>
                    <a:pt x="0" y="2531102"/>
                  </a:lnTo>
                  <a:lnTo>
                    <a:pt x="0" y="0"/>
                  </a:lnTo>
                  <a:lnTo>
                    <a:pt x="4185041" y="0"/>
                  </a:lnTo>
                  <a:lnTo>
                    <a:pt x="4185041" y="2531102"/>
                  </a:lnTo>
                  <a:close/>
                </a:path>
              </a:pathLst>
            </a:custGeom>
            <a:solidFill>
              <a:srgbClr val="E694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7570565" y="3941534"/>
              <a:ext cx="80010" cy="6345555"/>
            </a:xfrm>
            <a:custGeom>
              <a:avLst/>
              <a:gdLst/>
              <a:ahLst/>
              <a:cxnLst/>
              <a:rect l="l" t="t" r="r" b="b"/>
              <a:pathLst>
                <a:path w="80009" h="6345555">
                  <a:moveTo>
                    <a:pt x="41450" y="6345465"/>
                  </a:moveTo>
                  <a:lnTo>
                    <a:pt x="0" y="248"/>
                  </a:lnTo>
                  <a:lnTo>
                    <a:pt x="38099" y="0"/>
                  </a:lnTo>
                  <a:lnTo>
                    <a:pt x="79550" y="6345465"/>
                  </a:lnTo>
                  <a:lnTo>
                    <a:pt x="41450" y="63454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727930"/>
            <a:ext cx="4171949" cy="7362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20675" y="6083709"/>
            <a:ext cx="5667374" cy="40766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6461168" y="1378217"/>
            <a:ext cx="902969" cy="991235"/>
          </a:xfrm>
          <a:custGeom>
            <a:avLst/>
            <a:gdLst/>
            <a:ahLst/>
            <a:cxnLst/>
            <a:rect l="l" t="t" r="r" b="b"/>
            <a:pathLst>
              <a:path w="902970" h="991235">
                <a:moveTo>
                  <a:pt x="470679" y="0"/>
                </a:moveTo>
                <a:lnTo>
                  <a:pt x="523467" y="1778"/>
                </a:lnTo>
                <a:lnTo>
                  <a:pt x="572671" y="7115"/>
                </a:lnTo>
                <a:lnTo>
                  <a:pt x="618291" y="16010"/>
                </a:lnTo>
                <a:lnTo>
                  <a:pt x="660325" y="28463"/>
                </a:lnTo>
                <a:lnTo>
                  <a:pt x="698774" y="44473"/>
                </a:lnTo>
                <a:lnTo>
                  <a:pt x="742153" y="68479"/>
                </a:lnTo>
                <a:lnTo>
                  <a:pt x="780309" y="96359"/>
                </a:lnTo>
                <a:lnTo>
                  <a:pt x="813243" y="128114"/>
                </a:lnTo>
                <a:lnTo>
                  <a:pt x="840955" y="163743"/>
                </a:lnTo>
                <a:lnTo>
                  <a:pt x="863676" y="202489"/>
                </a:lnTo>
                <a:lnTo>
                  <a:pt x="881301" y="243594"/>
                </a:lnTo>
                <a:lnTo>
                  <a:pt x="893831" y="287057"/>
                </a:lnTo>
                <a:lnTo>
                  <a:pt x="901264" y="332878"/>
                </a:lnTo>
                <a:lnTo>
                  <a:pt x="902612" y="346692"/>
                </a:lnTo>
                <a:lnTo>
                  <a:pt x="654301" y="346692"/>
                </a:lnTo>
                <a:lnTo>
                  <a:pt x="651268" y="332878"/>
                </a:lnTo>
                <a:lnTo>
                  <a:pt x="637754" y="286860"/>
                </a:lnTo>
                <a:lnTo>
                  <a:pt x="617427" y="249209"/>
                </a:lnTo>
                <a:lnTo>
                  <a:pt x="590286" y="219925"/>
                </a:lnTo>
                <a:lnTo>
                  <a:pt x="556331" y="199008"/>
                </a:lnTo>
                <a:lnTo>
                  <a:pt x="515564" y="186457"/>
                </a:lnTo>
                <a:lnTo>
                  <a:pt x="467983" y="182274"/>
                </a:lnTo>
                <a:lnTo>
                  <a:pt x="425594" y="186991"/>
                </a:lnTo>
                <a:lnTo>
                  <a:pt x="386701" y="201142"/>
                </a:lnTo>
                <a:lnTo>
                  <a:pt x="351303" y="224726"/>
                </a:lnTo>
                <a:lnTo>
                  <a:pt x="319401" y="257744"/>
                </a:lnTo>
                <a:lnTo>
                  <a:pt x="297811" y="290965"/>
                </a:lnTo>
                <a:lnTo>
                  <a:pt x="281019" y="330519"/>
                </a:lnTo>
                <a:lnTo>
                  <a:pt x="269024" y="376408"/>
                </a:lnTo>
                <a:lnTo>
                  <a:pt x="261828" y="428631"/>
                </a:lnTo>
                <a:lnTo>
                  <a:pt x="259429" y="487188"/>
                </a:lnTo>
                <a:lnTo>
                  <a:pt x="261282" y="544212"/>
                </a:lnTo>
                <a:lnTo>
                  <a:pt x="266841" y="595003"/>
                </a:lnTo>
                <a:lnTo>
                  <a:pt x="276107" y="639560"/>
                </a:lnTo>
                <a:lnTo>
                  <a:pt x="289078" y="677885"/>
                </a:lnTo>
                <a:lnTo>
                  <a:pt x="323191" y="738110"/>
                </a:lnTo>
                <a:lnTo>
                  <a:pt x="366233" y="778625"/>
                </a:lnTo>
                <a:lnTo>
                  <a:pt x="415929" y="801367"/>
                </a:lnTo>
                <a:lnTo>
                  <a:pt x="469331" y="808948"/>
                </a:lnTo>
                <a:lnTo>
                  <a:pt x="504160" y="806273"/>
                </a:lnTo>
                <a:lnTo>
                  <a:pt x="563458" y="784879"/>
                </a:lnTo>
                <a:lnTo>
                  <a:pt x="608774" y="742511"/>
                </a:lnTo>
                <a:lnTo>
                  <a:pt x="639097" y="681697"/>
                </a:lnTo>
                <a:lnTo>
                  <a:pt x="648573" y="644530"/>
                </a:lnTo>
                <a:lnTo>
                  <a:pt x="651268" y="630716"/>
                </a:lnTo>
                <a:lnTo>
                  <a:pt x="899916" y="630716"/>
                </a:lnTo>
                <a:lnTo>
                  <a:pt x="890040" y="699490"/>
                </a:lnTo>
                <a:lnTo>
                  <a:pt x="875574" y="749818"/>
                </a:lnTo>
                <a:lnTo>
                  <a:pt x="855169" y="795513"/>
                </a:lnTo>
                <a:lnTo>
                  <a:pt x="828826" y="836575"/>
                </a:lnTo>
                <a:lnTo>
                  <a:pt x="797261" y="872752"/>
                </a:lnTo>
                <a:lnTo>
                  <a:pt x="761189" y="904128"/>
                </a:lnTo>
                <a:lnTo>
                  <a:pt x="720611" y="930703"/>
                </a:lnTo>
                <a:lnTo>
                  <a:pt x="675527" y="952476"/>
                </a:lnTo>
                <a:lnTo>
                  <a:pt x="626736" y="969280"/>
                </a:lnTo>
                <a:lnTo>
                  <a:pt x="574703" y="981283"/>
                </a:lnTo>
                <a:lnTo>
                  <a:pt x="519427" y="988485"/>
                </a:lnTo>
                <a:lnTo>
                  <a:pt x="460908" y="990885"/>
                </a:lnTo>
                <a:lnTo>
                  <a:pt x="410990" y="988715"/>
                </a:lnTo>
                <a:lnTo>
                  <a:pt x="362850" y="982206"/>
                </a:lnTo>
                <a:lnTo>
                  <a:pt x="316490" y="971357"/>
                </a:lnTo>
                <a:lnTo>
                  <a:pt x="271908" y="956169"/>
                </a:lnTo>
                <a:lnTo>
                  <a:pt x="229106" y="936641"/>
                </a:lnTo>
                <a:lnTo>
                  <a:pt x="188891" y="912639"/>
                </a:lnTo>
                <a:lnTo>
                  <a:pt x="152072" y="884297"/>
                </a:lnTo>
                <a:lnTo>
                  <a:pt x="118650" y="851615"/>
                </a:lnTo>
                <a:lnTo>
                  <a:pt x="88623" y="814594"/>
                </a:lnTo>
                <a:lnTo>
                  <a:pt x="61993" y="773234"/>
                </a:lnTo>
                <a:lnTo>
                  <a:pt x="43051" y="735386"/>
                </a:lnTo>
                <a:lnTo>
                  <a:pt x="27552" y="694619"/>
                </a:lnTo>
                <a:lnTo>
                  <a:pt x="15498" y="650932"/>
                </a:lnTo>
                <a:lnTo>
                  <a:pt x="6888" y="604324"/>
                </a:lnTo>
                <a:lnTo>
                  <a:pt x="1722" y="554797"/>
                </a:lnTo>
                <a:lnTo>
                  <a:pt x="0" y="502349"/>
                </a:lnTo>
                <a:lnTo>
                  <a:pt x="1778" y="448695"/>
                </a:lnTo>
                <a:lnTo>
                  <a:pt x="7112" y="398016"/>
                </a:lnTo>
                <a:lnTo>
                  <a:pt x="16003" y="350313"/>
                </a:lnTo>
                <a:lnTo>
                  <a:pt x="28451" y="305587"/>
                </a:lnTo>
                <a:lnTo>
                  <a:pt x="44454" y="263837"/>
                </a:lnTo>
                <a:lnTo>
                  <a:pt x="64015" y="225063"/>
                </a:lnTo>
                <a:lnTo>
                  <a:pt x="91453" y="182530"/>
                </a:lnTo>
                <a:lnTo>
                  <a:pt x="122288" y="144418"/>
                </a:lnTo>
                <a:lnTo>
                  <a:pt x="156520" y="110725"/>
                </a:lnTo>
                <a:lnTo>
                  <a:pt x="194147" y="81454"/>
                </a:lnTo>
                <a:lnTo>
                  <a:pt x="235171" y="56602"/>
                </a:lnTo>
                <a:lnTo>
                  <a:pt x="278876" y="36225"/>
                </a:lnTo>
                <a:lnTo>
                  <a:pt x="324280" y="20377"/>
                </a:lnTo>
                <a:lnTo>
                  <a:pt x="371381" y="9056"/>
                </a:lnTo>
                <a:lnTo>
                  <a:pt x="420181" y="2264"/>
                </a:lnTo>
                <a:lnTo>
                  <a:pt x="470679" y="0"/>
                </a:lnTo>
                <a:close/>
              </a:path>
            </a:pathLst>
          </a:custGeom>
          <a:ln w="517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474000" y="1378217"/>
            <a:ext cx="974725" cy="991235"/>
          </a:xfrm>
          <a:custGeom>
            <a:avLst/>
            <a:gdLst/>
            <a:ahLst/>
            <a:cxnLst/>
            <a:rect l="l" t="t" r="r" b="b"/>
            <a:pathLst>
              <a:path w="974725" h="991235">
                <a:moveTo>
                  <a:pt x="487188" y="0"/>
                </a:moveTo>
                <a:lnTo>
                  <a:pt x="545165" y="2412"/>
                </a:lnTo>
                <a:lnTo>
                  <a:pt x="599962" y="9649"/>
                </a:lnTo>
                <a:lnTo>
                  <a:pt x="651578" y="21711"/>
                </a:lnTo>
                <a:lnTo>
                  <a:pt x="700014" y="38597"/>
                </a:lnTo>
                <a:lnTo>
                  <a:pt x="745270" y="60308"/>
                </a:lnTo>
                <a:lnTo>
                  <a:pt x="786967" y="86346"/>
                </a:lnTo>
                <a:lnTo>
                  <a:pt x="824729" y="116480"/>
                </a:lnTo>
                <a:lnTo>
                  <a:pt x="858556" y="150711"/>
                </a:lnTo>
                <a:lnTo>
                  <a:pt x="888448" y="189039"/>
                </a:lnTo>
                <a:lnTo>
                  <a:pt x="914404" y="231464"/>
                </a:lnTo>
                <a:lnTo>
                  <a:pt x="935994" y="277501"/>
                </a:lnTo>
                <a:lnTo>
                  <a:pt x="952786" y="326935"/>
                </a:lnTo>
                <a:lnTo>
                  <a:pt x="964780" y="379764"/>
                </a:lnTo>
                <a:lnTo>
                  <a:pt x="971977" y="435989"/>
                </a:lnTo>
                <a:lnTo>
                  <a:pt x="974376" y="495611"/>
                </a:lnTo>
                <a:lnTo>
                  <a:pt x="971977" y="555246"/>
                </a:lnTo>
                <a:lnTo>
                  <a:pt x="964780" y="611512"/>
                </a:lnTo>
                <a:lnTo>
                  <a:pt x="952786" y="664408"/>
                </a:lnTo>
                <a:lnTo>
                  <a:pt x="935994" y="713936"/>
                </a:lnTo>
                <a:lnTo>
                  <a:pt x="914404" y="760094"/>
                </a:lnTo>
                <a:lnTo>
                  <a:pt x="888448" y="802398"/>
                </a:lnTo>
                <a:lnTo>
                  <a:pt x="858556" y="840632"/>
                </a:lnTo>
                <a:lnTo>
                  <a:pt x="824729" y="874796"/>
                </a:lnTo>
                <a:lnTo>
                  <a:pt x="786967" y="904889"/>
                </a:lnTo>
                <a:lnTo>
                  <a:pt x="745270" y="930913"/>
                </a:lnTo>
                <a:lnTo>
                  <a:pt x="700014" y="952503"/>
                </a:lnTo>
                <a:lnTo>
                  <a:pt x="651578" y="969295"/>
                </a:lnTo>
                <a:lnTo>
                  <a:pt x="599962" y="981290"/>
                </a:lnTo>
                <a:lnTo>
                  <a:pt x="545165" y="988486"/>
                </a:lnTo>
                <a:lnTo>
                  <a:pt x="487188" y="990885"/>
                </a:lnTo>
                <a:lnTo>
                  <a:pt x="429669" y="988486"/>
                </a:lnTo>
                <a:lnTo>
                  <a:pt x="375168" y="981290"/>
                </a:lnTo>
                <a:lnTo>
                  <a:pt x="323687" y="969295"/>
                </a:lnTo>
                <a:lnTo>
                  <a:pt x="275224" y="952503"/>
                </a:lnTo>
                <a:lnTo>
                  <a:pt x="229780" y="930913"/>
                </a:lnTo>
                <a:lnTo>
                  <a:pt x="187948" y="904889"/>
                </a:lnTo>
                <a:lnTo>
                  <a:pt x="150051" y="874796"/>
                </a:lnTo>
                <a:lnTo>
                  <a:pt x="116089" y="840632"/>
                </a:lnTo>
                <a:lnTo>
                  <a:pt x="86063" y="802398"/>
                </a:lnTo>
                <a:lnTo>
                  <a:pt x="59971" y="760094"/>
                </a:lnTo>
                <a:lnTo>
                  <a:pt x="38382" y="713936"/>
                </a:lnTo>
                <a:lnTo>
                  <a:pt x="21589" y="664408"/>
                </a:lnTo>
                <a:lnTo>
                  <a:pt x="9595" y="611512"/>
                </a:lnTo>
                <a:lnTo>
                  <a:pt x="2398" y="555246"/>
                </a:lnTo>
                <a:lnTo>
                  <a:pt x="0" y="495611"/>
                </a:lnTo>
                <a:lnTo>
                  <a:pt x="2398" y="435989"/>
                </a:lnTo>
                <a:lnTo>
                  <a:pt x="9595" y="379764"/>
                </a:lnTo>
                <a:lnTo>
                  <a:pt x="21589" y="326935"/>
                </a:lnTo>
                <a:lnTo>
                  <a:pt x="38382" y="277501"/>
                </a:lnTo>
                <a:lnTo>
                  <a:pt x="59971" y="231464"/>
                </a:lnTo>
                <a:lnTo>
                  <a:pt x="86063" y="189039"/>
                </a:lnTo>
                <a:lnTo>
                  <a:pt x="116089" y="150711"/>
                </a:lnTo>
                <a:lnTo>
                  <a:pt x="150051" y="116480"/>
                </a:lnTo>
                <a:lnTo>
                  <a:pt x="187948" y="86346"/>
                </a:lnTo>
                <a:lnTo>
                  <a:pt x="229780" y="60308"/>
                </a:lnTo>
                <a:lnTo>
                  <a:pt x="275224" y="38597"/>
                </a:lnTo>
                <a:lnTo>
                  <a:pt x="323687" y="21711"/>
                </a:lnTo>
                <a:lnTo>
                  <a:pt x="375168" y="9649"/>
                </a:lnTo>
                <a:lnTo>
                  <a:pt x="429669" y="2412"/>
                </a:lnTo>
                <a:lnTo>
                  <a:pt x="487188" y="0"/>
                </a:lnTo>
                <a:close/>
              </a:path>
              <a:path w="974725" h="991235">
                <a:moveTo>
                  <a:pt x="487188" y="808948"/>
                </a:moveTo>
                <a:lnTo>
                  <a:pt x="538273" y="803852"/>
                </a:lnTo>
                <a:lnTo>
                  <a:pt x="583716" y="788564"/>
                </a:lnTo>
                <a:lnTo>
                  <a:pt x="623514" y="763084"/>
                </a:lnTo>
                <a:lnTo>
                  <a:pt x="657670" y="727413"/>
                </a:lnTo>
                <a:lnTo>
                  <a:pt x="680230" y="692049"/>
                </a:lnTo>
                <a:lnTo>
                  <a:pt x="697777" y="651188"/>
                </a:lnTo>
                <a:lnTo>
                  <a:pt x="710311" y="604827"/>
                </a:lnTo>
                <a:lnTo>
                  <a:pt x="717831" y="552968"/>
                </a:lnTo>
                <a:lnTo>
                  <a:pt x="720337" y="495611"/>
                </a:lnTo>
                <a:lnTo>
                  <a:pt x="717831" y="437687"/>
                </a:lnTo>
                <a:lnTo>
                  <a:pt x="710311" y="385478"/>
                </a:lnTo>
                <a:lnTo>
                  <a:pt x="697777" y="338983"/>
                </a:lnTo>
                <a:lnTo>
                  <a:pt x="680230" y="298202"/>
                </a:lnTo>
                <a:lnTo>
                  <a:pt x="657670" y="263135"/>
                </a:lnTo>
                <a:lnTo>
                  <a:pt x="623514" y="227758"/>
                </a:lnTo>
                <a:lnTo>
                  <a:pt x="583716" y="202489"/>
                </a:lnTo>
                <a:lnTo>
                  <a:pt x="538273" y="187328"/>
                </a:lnTo>
                <a:lnTo>
                  <a:pt x="487188" y="182274"/>
                </a:lnTo>
                <a:lnTo>
                  <a:pt x="436228" y="187328"/>
                </a:lnTo>
                <a:lnTo>
                  <a:pt x="390828" y="202489"/>
                </a:lnTo>
                <a:lnTo>
                  <a:pt x="350987" y="227758"/>
                </a:lnTo>
                <a:lnTo>
                  <a:pt x="316706" y="263135"/>
                </a:lnTo>
                <a:lnTo>
                  <a:pt x="294145" y="298202"/>
                </a:lnTo>
                <a:lnTo>
                  <a:pt x="276598" y="338983"/>
                </a:lnTo>
                <a:lnTo>
                  <a:pt x="264065" y="385478"/>
                </a:lnTo>
                <a:lnTo>
                  <a:pt x="256545" y="437687"/>
                </a:lnTo>
                <a:lnTo>
                  <a:pt x="254038" y="495611"/>
                </a:lnTo>
                <a:lnTo>
                  <a:pt x="256545" y="552968"/>
                </a:lnTo>
                <a:lnTo>
                  <a:pt x="264065" y="604827"/>
                </a:lnTo>
                <a:lnTo>
                  <a:pt x="276598" y="651188"/>
                </a:lnTo>
                <a:lnTo>
                  <a:pt x="294145" y="692049"/>
                </a:lnTo>
                <a:lnTo>
                  <a:pt x="316706" y="727413"/>
                </a:lnTo>
                <a:lnTo>
                  <a:pt x="350987" y="763084"/>
                </a:lnTo>
                <a:lnTo>
                  <a:pt x="390828" y="788564"/>
                </a:lnTo>
                <a:lnTo>
                  <a:pt x="436228" y="803852"/>
                </a:lnTo>
                <a:lnTo>
                  <a:pt x="487188" y="808948"/>
                </a:lnTo>
                <a:close/>
              </a:path>
            </a:pathLst>
          </a:custGeom>
          <a:ln w="517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597396" y="1397758"/>
            <a:ext cx="1871345" cy="952500"/>
          </a:xfrm>
          <a:custGeom>
            <a:avLst/>
            <a:gdLst/>
            <a:ahLst/>
            <a:cxnLst/>
            <a:rect l="l" t="t" r="r" b="b"/>
            <a:pathLst>
              <a:path w="1871345" h="952500">
                <a:moveTo>
                  <a:pt x="910698" y="952139"/>
                </a:moveTo>
                <a:lnTo>
                  <a:pt x="586243" y="952139"/>
                </a:lnTo>
                <a:lnTo>
                  <a:pt x="239888" y="322770"/>
                </a:lnTo>
                <a:lnTo>
                  <a:pt x="243025" y="358021"/>
                </a:lnTo>
                <a:lnTo>
                  <a:pt x="246900" y="424731"/>
                </a:lnTo>
                <a:lnTo>
                  <a:pt x="247932" y="485608"/>
                </a:lnTo>
                <a:lnTo>
                  <a:pt x="248268" y="536989"/>
                </a:lnTo>
                <a:lnTo>
                  <a:pt x="248311" y="952139"/>
                </a:lnTo>
                <a:lnTo>
                  <a:pt x="0" y="952139"/>
                </a:lnTo>
                <a:lnTo>
                  <a:pt x="0" y="0"/>
                </a:lnTo>
                <a:lnTo>
                  <a:pt x="308956" y="0"/>
                </a:lnTo>
                <a:lnTo>
                  <a:pt x="670473" y="656659"/>
                </a:lnTo>
                <a:lnTo>
                  <a:pt x="668030" y="620461"/>
                </a:lnTo>
                <a:lnTo>
                  <a:pt x="664661" y="550213"/>
                </a:lnTo>
                <a:lnTo>
                  <a:pt x="663145" y="483945"/>
                </a:lnTo>
                <a:lnTo>
                  <a:pt x="662471" y="429364"/>
                </a:lnTo>
                <a:lnTo>
                  <a:pt x="662387" y="407000"/>
                </a:lnTo>
                <a:lnTo>
                  <a:pt x="662387" y="0"/>
                </a:lnTo>
                <a:lnTo>
                  <a:pt x="910698" y="0"/>
                </a:lnTo>
                <a:lnTo>
                  <a:pt x="910698" y="952139"/>
                </a:lnTo>
                <a:close/>
              </a:path>
              <a:path w="1871345" h="952500">
                <a:moveTo>
                  <a:pt x="1871217" y="193055"/>
                </a:moveTo>
                <a:lnTo>
                  <a:pt x="1561924" y="193055"/>
                </a:lnTo>
                <a:lnTo>
                  <a:pt x="1561924" y="952139"/>
                </a:lnTo>
                <a:lnTo>
                  <a:pt x="1313612" y="952139"/>
                </a:lnTo>
                <a:lnTo>
                  <a:pt x="1313612" y="193055"/>
                </a:lnTo>
                <a:lnTo>
                  <a:pt x="1004319" y="193055"/>
                </a:lnTo>
                <a:lnTo>
                  <a:pt x="1004319" y="0"/>
                </a:lnTo>
                <a:lnTo>
                  <a:pt x="1871217" y="0"/>
                </a:lnTo>
                <a:lnTo>
                  <a:pt x="1871217" y="193055"/>
                </a:lnTo>
                <a:close/>
              </a:path>
            </a:pathLst>
          </a:custGeom>
          <a:ln w="517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565106" y="1397758"/>
            <a:ext cx="730250" cy="952500"/>
          </a:xfrm>
          <a:custGeom>
            <a:avLst/>
            <a:gdLst/>
            <a:ahLst/>
            <a:cxnLst/>
            <a:rect l="l" t="t" r="r" b="b"/>
            <a:pathLst>
              <a:path w="730250" h="952500">
                <a:moveTo>
                  <a:pt x="729771" y="759083"/>
                </a:moveTo>
                <a:lnTo>
                  <a:pt x="729771" y="952139"/>
                </a:lnTo>
                <a:lnTo>
                  <a:pt x="0" y="952139"/>
                </a:lnTo>
                <a:lnTo>
                  <a:pt x="0" y="0"/>
                </a:lnTo>
                <a:lnTo>
                  <a:pt x="715957" y="0"/>
                </a:lnTo>
                <a:lnTo>
                  <a:pt x="715957" y="193055"/>
                </a:lnTo>
                <a:lnTo>
                  <a:pt x="248311" y="193055"/>
                </a:lnTo>
                <a:lnTo>
                  <a:pt x="248311" y="378025"/>
                </a:lnTo>
                <a:lnTo>
                  <a:pt x="688667" y="378025"/>
                </a:lnTo>
                <a:lnTo>
                  <a:pt x="688667" y="571418"/>
                </a:lnTo>
                <a:lnTo>
                  <a:pt x="248311" y="571418"/>
                </a:lnTo>
                <a:lnTo>
                  <a:pt x="248311" y="759083"/>
                </a:lnTo>
                <a:lnTo>
                  <a:pt x="729771" y="759083"/>
                </a:lnTo>
                <a:close/>
              </a:path>
            </a:pathLst>
          </a:custGeom>
          <a:ln w="517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446849" y="1397758"/>
            <a:ext cx="911225" cy="952500"/>
          </a:xfrm>
          <a:custGeom>
            <a:avLst/>
            <a:gdLst/>
            <a:ahLst/>
            <a:cxnLst/>
            <a:rect l="l" t="t" r="r" b="b"/>
            <a:pathLst>
              <a:path w="911225" h="952500">
                <a:moveTo>
                  <a:pt x="910698" y="952139"/>
                </a:moveTo>
                <a:lnTo>
                  <a:pt x="586243" y="952139"/>
                </a:lnTo>
                <a:lnTo>
                  <a:pt x="239888" y="322770"/>
                </a:lnTo>
                <a:lnTo>
                  <a:pt x="243025" y="358021"/>
                </a:lnTo>
                <a:lnTo>
                  <a:pt x="246900" y="424731"/>
                </a:lnTo>
                <a:lnTo>
                  <a:pt x="247931" y="485608"/>
                </a:lnTo>
                <a:lnTo>
                  <a:pt x="248268" y="536989"/>
                </a:lnTo>
                <a:lnTo>
                  <a:pt x="248311" y="952139"/>
                </a:lnTo>
                <a:lnTo>
                  <a:pt x="0" y="952139"/>
                </a:lnTo>
                <a:lnTo>
                  <a:pt x="0" y="0"/>
                </a:lnTo>
                <a:lnTo>
                  <a:pt x="308956" y="0"/>
                </a:lnTo>
                <a:lnTo>
                  <a:pt x="670473" y="656659"/>
                </a:lnTo>
                <a:lnTo>
                  <a:pt x="668030" y="620461"/>
                </a:lnTo>
                <a:lnTo>
                  <a:pt x="664661" y="550213"/>
                </a:lnTo>
                <a:lnTo>
                  <a:pt x="663145" y="483945"/>
                </a:lnTo>
                <a:lnTo>
                  <a:pt x="662471" y="429364"/>
                </a:lnTo>
                <a:lnTo>
                  <a:pt x="662387" y="407000"/>
                </a:lnTo>
                <a:lnTo>
                  <a:pt x="662387" y="0"/>
                </a:lnTo>
                <a:lnTo>
                  <a:pt x="910698" y="0"/>
                </a:lnTo>
                <a:lnTo>
                  <a:pt x="910698" y="952139"/>
                </a:lnTo>
                <a:close/>
              </a:path>
            </a:pathLst>
          </a:custGeom>
          <a:ln w="517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542473" y="1397758"/>
            <a:ext cx="248920" cy="952500"/>
          </a:xfrm>
          <a:custGeom>
            <a:avLst/>
            <a:gdLst/>
            <a:ahLst/>
            <a:cxnLst/>
            <a:rect l="l" t="t" r="r" b="b"/>
            <a:pathLst>
              <a:path w="248920" h="952500">
                <a:moveTo>
                  <a:pt x="248311" y="952139"/>
                </a:moveTo>
                <a:lnTo>
                  <a:pt x="0" y="952139"/>
                </a:lnTo>
                <a:lnTo>
                  <a:pt x="0" y="0"/>
                </a:lnTo>
                <a:lnTo>
                  <a:pt x="248311" y="0"/>
                </a:lnTo>
                <a:lnTo>
                  <a:pt x="248311" y="952139"/>
                </a:lnTo>
                <a:close/>
              </a:path>
            </a:pathLst>
          </a:custGeom>
          <a:ln w="517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975756" y="1397758"/>
            <a:ext cx="884555" cy="952500"/>
          </a:xfrm>
          <a:custGeom>
            <a:avLst/>
            <a:gdLst/>
            <a:ahLst/>
            <a:cxnLst/>
            <a:rect l="l" t="t" r="r" b="b"/>
            <a:pathLst>
              <a:path w="884555" h="952500">
                <a:moveTo>
                  <a:pt x="481460" y="5390"/>
                </a:moveTo>
                <a:lnTo>
                  <a:pt x="535536" y="14045"/>
                </a:lnTo>
                <a:lnTo>
                  <a:pt x="587254" y="27543"/>
                </a:lnTo>
                <a:lnTo>
                  <a:pt x="636613" y="45884"/>
                </a:lnTo>
                <a:lnTo>
                  <a:pt x="683613" y="69068"/>
                </a:lnTo>
                <a:lnTo>
                  <a:pt x="727245" y="97412"/>
                </a:lnTo>
                <a:lnTo>
                  <a:pt x="766159" y="131567"/>
                </a:lnTo>
                <a:lnTo>
                  <a:pt x="800356" y="171535"/>
                </a:lnTo>
                <a:lnTo>
                  <a:pt x="829837" y="217314"/>
                </a:lnTo>
                <a:lnTo>
                  <a:pt x="849486" y="258324"/>
                </a:lnTo>
                <a:lnTo>
                  <a:pt x="864769" y="303458"/>
                </a:lnTo>
                <a:lnTo>
                  <a:pt x="875685" y="352716"/>
                </a:lnTo>
                <a:lnTo>
                  <a:pt x="882235" y="406098"/>
                </a:lnTo>
                <a:lnTo>
                  <a:pt x="884418" y="463603"/>
                </a:lnTo>
                <a:lnTo>
                  <a:pt x="882235" y="521338"/>
                </a:lnTo>
                <a:lnTo>
                  <a:pt x="875685" y="575407"/>
                </a:lnTo>
                <a:lnTo>
                  <a:pt x="864769" y="625811"/>
                </a:lnTo>
                <a:lnTo>
                  <a:pt x="849486" y="672548"/>
                </a:lnTo>
                <a:lnTo>
                  <a:pt x="829837" y="715620"/>
                </a:lnTo>
                <a:lnTo>
                  <a:pt x="800356" y="764200"/>
                </a:lnTo>
                <a:lnTo>
                  <a:pt x="766159" y="807179"/>
                </a:lnTo>
                <a:lnTo>
                  <a:pt x="727245" y="844556"/>
                </a:lnTo>
                <a:lnTo>
                  <a:pt x="683613" y="876332"/>
                </a:lnTo>
                <a:lnTo>
                  <a:pt x="636613" y="902464"/>
                </a:lnTo>
                <a:lnTo>
                  <a:pt x="587254" y="922911"/>
                </a:lnTo>
                <a:lnTo>
                  <a:pt x="535536" y="937673"/>
                </a:lnTo>
                <a:lnTo>
                  <a:pt x="481460" y="946748"/>
                </a:lnTo>
                <a:lnTo>
                  <a:pt x="434712" y="950918"/>
                </a:lnTo>
                <a:lnTo>
                  <a:pt x="394872" y="951971"/>
                </a:lnTo>
                <a:lnTo>
                  <a:pt x="360169" y="952139"/>
                </a:lnTo>
                <a:lnTo>
                  <a:pt x="0" y="952139"/>
                </a:lnTo>
                <a:lnTo>
                  <a:pt x="0" y="0"/>
                </a:lnTo>
                <a:lnTo>
                  <a:pt x="360169" y="0"/>
                </a:lnTo>
                <a:lnTo>
                  <a:pt x="409443" y="379"/>
                </a:lnTo>
                <a:lnTo>
                  <a:pt x="448779" y="2190"/>
                </a:lnTo>
                <a:lnTo>
                  <a:pt x="481460" y="5390"/>
                </a:lnTo>
                <a:close/>
              </a:path>
              <a:path w="884555" h="952500">
                <a:moveTo>
                  <a:pt x="415424" y="756051"/>
                </a:moveTo>
                <a:lnTo>
                  <a:pt x="460024" y="747733"/>
                </a:lnTo>
                <a:lnTo>
                  <a:pt x="500160" y="730866"/>
                </a:lnTo>
                <a:lnTo>
                  <a:pt x="535831" y="705450"/>
                </a:lnTo>
                <a:lnTo>
                  <a:pt x="567038" y="671484"/>
                </a:lnTo>
                <a:lnTo>
                  <a:pt x="592392" y="629937"/>
                </a:lnTo>
                <a:lnTo>
                  <a:pt x="610501" y="582115"/>
                </a:lnTo>
                <a:lnTo>
                  <a:pt x="621367" y="528018"/>
                </a:lnTo>
                <a:lnTo>
                  <a:pt x="624989" y="467646"/>
                </a:lnTo>
                <a:lnTo>
                  <a:pt x="621367" y="407822"/>
                </a:lnTo>
                <a:lnTo>
                  <a:pt x="610501" y="355367"/>
                </a:lnTo>
                <a:lnTo>
                  <a:pt x="592392" y="310283"/>
                </a:lnTo>
                <a:lnTo>
                  <a:pt x="567038" y="272569"/>
                </a:lnTo>
                <a:lnTo>
                  <a:pt x="535831" y="242120"/>
                </a:lnTo>
                <a:lnTo>
                  <a:pt x="500160" y="219167"/>
                </a:lnTo>
                <a:lnTo>
                  <a:pt x="460024" y="203711"/>
                </a:lnTo>
                <a:lnTo>
                  <a:pt x="415424" y="195751"/>
                </a:lnTo>
                <a:lnTo>
                  <a:pt x="372298" y="193055"/>
                </a:lnTo>
                <a:lnTo>
                  <a:pt x="362169" y="193055"/>
                </a:lnTo>
                <a:lnTo>
                  <a:pt x="350987" y="193055"/>
                </a:lnTo>
                <a:lnTo>
                  <a:pt x="338753" y="193055"/>
                </a:lnTo>
                <a:lnTo>
                  <a:pt x="325466" y="193055"/>
                </a:lnTo>
                <a:lnTo>
                  <a:pt x="248311" y="193055"/>
                </a:lnTo>
                <a:lnTo>
                  <a:pt x="248311" y="759083"/>
                </a:lnTo>
                <a:lnTo>
                  <a:pt x="325466" y="759083"/>
                </a:lnTo>
                <a:lnTo>
                  <a:pt x="338753" y="759041"/>
                </a:lnTo>
                <a:lnTo>
                  <a:pt x="382321" y="757883"/>
                </a:lnTo>
                <a:lnTo>
                  <a:pt x="403884" y="756704"/>
                </a:lnTo>
                <a:lnTo>
                  <a:pt x="415424" y="756051"/>
                </a:lnTo>
                <a:close/>
              </a:path>
            </a:pathLst>
          </a:custGeom>
          <a:ln w="517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973237" y="1378217"/>
            <a:ext cx="974725" cy="991235"/>
          </a:xfrm>
          <a:custGeom>
            <a:avLst/>
            <a:gdLst/>
            <a:ahLst/>
            <a:cxnLst/>
            <a:rect l="l" t="t" r="r" b="b"/>
            <a:pathLst>
              <a:path w="974725" h="991235">
                <a:moveTo>
                  <a:pt x="487187" y="0"/>
                </a:moveTo>
                <a:lnTo>
                  <a:pt x="545165" y="2412"/>
                </a:lnTo>
                <a:lnTo>
                  <a:pt x="599962" y="9649"/>
                </a:lnTo>
                <a:lnTo>
                  <a:pt x="651578" y="21711"/>
                </a:lnTo>
                <a:lnTo>
                  <a:pt x="700014" y="38597"/>
                </a:lnTo>
                <a:lnTo>
                  <a:pt x="745269" y="60308"/>
                </a:lnTo>
                <a:lnTo>
                  <a:pt x="786967" y="86346"/>
                </a:lnTo>
                <a:lnTo>
                  <a:pt x="824729" y="116480"/>
                </a:lnTo>
                <a:lnTo>
                  <a:pt x="858556" y="150711"/>
                </a:lnTo>
                <a:lnTo>
                  <a:pt x="888447" y="189039"/>
                </a:lnTo>
                <a:lnTo>
                  <a:pt x="914404" y="231464"/>
                </a:lnTo>
                <a:lnTo>
                  <a:pt x="935994" y="277501"/>
                </a:lnTo>
                <a:lnTo>
                  <a:pt x="952786" y="326935"/>
                </a:lnTo>
                <a:lnTo>
                  <a:pt x="964780" y="379764"/>
                </a:lnTo>
                <a:lnTo>
                  <a:pt x="971977" y="435989"/>
                </a:lnTo>
                <a:lnTo>
                  <a:pt x="974376" y="495611"/>
                </a:lnTo>
                <a:lnTo>
                  <a:pt x="971977" y="555246"/>
                </a:lnTo>
                <a:lnTo>
                  <a:pt x="964780" y="611512"/>
                </a:lnTo>
                <a:lnTo>
                  <a:pt x="952786" y="664408"/>
                </a:lnTo>
                <a:lnTo>
                  <a:pt x="935994" y="713936"/>
                </a:lnTo>
                <a:lnTo>
                  <a:pt x="914404" y="760094"/>
                </a:lnTo>
                <a:lnTo>
                  <a:pt x="888447" y="802398"/>
                </a:lnTo>
                <a:lnTo>
                  <a:pt x="858556" y="840632"/>
                </a:lnTo>
                <a:lnTo>
                  <a:pt x="824729" y="874796"/>
                </a:lnTo>
                <a:lnTo>
                  <a:pt x="786967" y="904889"/>
                </a:lnTo>
                <a:lnTo>
                  <a:pt x="745269" y="930913"/>
                </a:lnTo>
                <a:lnTo>
                  <a:pt x="700014" y="952503"/>
                </a:lnTo>
                <a:lnTo>
                  <a:pt x="651578" y="969295"/>
                </a:lnTo>
                <a:lnTo>
                  <a:pt x="599962" y="981290"/>
                </a:lnTo>
                <a:lnTo>
                  <a:pt x="545165" y="988486"/>
                </a:lnTo>
                <a:lnTo>
                  <a:pt x="487187" y="990885"/>
                </a:lnTo>
                <a:lnTo>
                  <a:pt x="429668" y="988486"/>
                </a:lnTo>
                <a:lnTo>
                  <a:pt x="375168" y="981290"/>
                </a:lnTo>
                <a:lnTo>
                  <a:pt x="323686" y="969295"/>
                </a:lnTo>
                <a:lnTo>
                  <a:pt x="275224" y="952503"/>
                </a:lnTo>
                <a:lnTo>
                  <a:pt x="229779" y="930913"/>
                </a:lnTo>
                <a:lnTo>
                  <a:pt x="187947" y="904889"/>
                </a:lnTo>
                <a:lnTo>
                  <a:pt x="150050" y="874796"/>
                </a:lnTo>
                <a:lnTo>
                  <a:pt x="116089" y="840632"/>
                </a:lnTo>
                <a:lnTo>
                  <a:pt x="86062" y="802398"/>
                </a:lnTo>
                <a:lnTo>
                  <a:pt x="59971" y="760094"/>
                </a:lnTo>
                <a:lnTo>
                  <a:pt x="38381" y="713936"/>
                </a:lnTo>
                <a:lnTo>
                  <a:pt x="21589" y="664408"/>
                </a:lnTo>
                <a:lnTo>
                  <a:pt x="9595" y="611512"/>
                </a:lnTo>
                <a:lnTo>
                  <a:pt x="2398" y="555246"/>
                </a:lnTo>
                <a:lnTo>
                  <a:pt x="0" y="495611"/>
                </a:lnTo>
                <a:lnTo>
                  <a:pt x="2398" y="435989"/>
                </a:lnTo>
                <a:lnTo>
                  <a:pt x="9595" y="379764"/>
                </a:lnTo>
                <a:lnTo>
                  <a:pt x="21589" y="326935"/>
                </a:lnTo>
                <a:lnTo>
                  <a:pt x="38381" y="277501"/>
                </a:lnTo>
                <a:lnTo>
                  <a:pt x="59971" y="231464"/>
                </a:lnTo>
                <a:lnTo>
                  <a:pt x="86062" y="189039"/>
                </a:lnTo>
                <a:lnTo>
                  <a:pt x="116089" y="150711"/>
                </a:lnTo>
                <a:lnTo>
                  <a:pt x="150050" y="116480"/>
                </a:lnTo>
                <a:lnTo>
                  <a:pt x="187947" y="86346"/>
                </a:lnTo>
                <a:lnTo>
                  <a:pt x="229779" y="60308"/>
                </a:lnTo>
                <a:lnTo>
                  <a:pt x="275224" y="38597"/>
                </a:lnTo>
                <a:lnTo>
                  <a:pt x="323686" y="21711"/>
                </a:lnTo>
                <a:lnTo>
                  <a:pt x="375168" y="9649"/>
                </a:lnTo>
                <a:lnTo>
                  <a:pt x="429668" y="2412"/>
                </a:lnTo>
                <a:lnTo>
                  <a:pt x="487187" y="0"/>
                </a:lnTo>
                <a:close/>
              </a:path>
              <a:path w="974725" h="991235">
                <a:moveTo>
                  <a:pt x="487187" y="808948"/>
                </a:moveTo>
                <a:lnTo>
                  <a:pt x="538273" y="803852"/>
                </a:lnTo>
                <a:lnTo>
                  <a:pt x="583715" y="788564"/>
                </a:lnTo>
                <a:lnTo>
                  <a:pt x="623514" y="763084"/>
                </a:lnTo>
                <a:lnTo>
                  <a:pt x="657670" y="727413"/>
                </a:lnTo>
                <a:lnTo>
                  <a:pt x="680230" y="692049"/>
                </a:lnTo>
                <a:lnTo>
                  <a:pt x="697777" y="651188"/>
                </a:lnTo>
                <a:lnTo>
                  <a:pt x="710310" y="604827"/>
                </a:lnTo>
                <a:lnTo>
                  <a:pt x="717830" y="552968"/>
                </a:lnTo>
                <a:lnTo>
                  <a:pt x="720337" y="495611"/>
                </a:lnTo>
                <a:lnTo>
                  <a:pt x="717830" y="437687"/>
                </a:lnTo>
                <a:lnTo>
                  <a:pt x="710310" y="385478"/>
                </a:lnTo>
                <a:lnTo>
                  <a:pt x="697777" y="338983"/>
                </a:lnTo>
                <a:lnTo>
                  <a:pt x="680230" y="298202"/>
                </a:lnTo>
                <a:lnTo>
                  <a:pt x="657670" y="263135"/>
                </a:lnTo>
                <a:lnTo>
                  <a:pt x="623514" y="227758"/>
                </a:lnTo>
                <a:lnTo>
                  <a:pt x="583715" y="202489"/>
                </a:lnTo>
                <a:lnTo>
                  <a:pt x="538273" y="187328"/>
                </a:lnTo>
                <a:lnTo>
                  <a:pt x="487187" y="182274"/>
                </a:lnTo>
                <a:lnTo>
                  <a:pt x="436228" y="187328"/>
                </a:lnTo>
                <a:lnTo>
                  <a:pt x="390828" y="202489"/>
                </a:lnTo>
                <a:lnTo>
                  <a:pt x="350987" y="227758"/>
                </a:lnTo>
                <a:lnTo>
                  <a:pt x="316705" y="263135"/>
                </a:lnTo>
                <a:lnTo>
                  <a:pt x="294145" y="298202"/>
                </a:lnTo>
                <a:lnTo>
                  <a:pt x="276598" y="338983"/>
                </a:lnTo>
                <a:lnTo>
                  <a:pt x="264065" y="385478"/>
                </a:lnTo>
                <a:lnTo>
                  <a:pt x="256545" y="437687"/>
                </a:lnTo>
                <a:lnTo>
                  <a:pt x="254038" y="495611"/>
                </a:lnTo>
                <a:lnTo>
                  <a:pt x="256545" y="552968"/>
                </a:lnTo>
                <a:lnTo>
                  <a:pt x="264065" y="604827"/>
                </a:lnTo>
                <a:lnTo>
                  <a:pt x="276598" y="651188"/>
                </a:lnTo>
                <a:lnTo>
                  <a:pt x="294145" y="692049"/>
                </a:lnTo>
                <a:lnTo>
                  <a:pt x="316705" y="727413"/>
                </a:lnTo>
                <a:lnTo>
                  <a:pt x="350987" y="763084"/>
                </a:lnTo>
                <a:lnTo>
                  <a:pt x="390828" y="788564"/>
                </a:lnTo>
                <a:lnTo>
                  <a:pt x="436228" y="803852"/>
                </a:lnTo>
                <a:lnTo>
                  <a:pt x="487187" y="808948"/>
                </a:lnTo>
                <a:close/>
              </a:path>
            </a:pathLst>
          </a:custGeom>
          <a:ln w="517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374008" y="957168"/>
            <a:ext cx="8625205" cy="168148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850" spc="940">
                <a:latin typeface="Trebuchet MS"/>
                <a:cs typeface="Trebuchet MS"/>
              </a:rPr>
              <a:t>CONTENIDO</a:t>
            </a:r>
            <a:endParaRPr sz="108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51716" y="2805001"/>
            <a:ext cx="1936750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2800" spc="-145">
                <a:latin typeface="Verdana"/>
                <a:cs typeface="Verdana"/>
              </a:rPr>
              <a:t>A</a:t>
            </a:r>
            <a:r>
              <a:rPr dirty="0" sz="2800" spc="-260">
                <a:latin typeface="Verdana"/>
                <a:cs typeface="Verdana"/>
              </a:rPr>
              <a:t> </a:t>
            </a:r>
            <a:r>
              <a:rPr dirty="0" sz="2800" spc="-65">
                <a:latin typeface="Verdana"/>
                <a:cs typeface="Verdana"/>
              </a:rPr>
              <a:t>l</a:t>
            </a:r>
            <a:r>
              <a:rPr dirty="0" sz="2800" spc="-130">
                <a:latin typeface="Verdana"/>
                <a:cs typeface="Verdana"/>
              </a:rPr>
              <a:t>a</a:t>
            </a:r>
            <a:r>
              <a:rPr dirty="0" sz="2800" spc="-125">
                <a:latin typeface="Verdana"/>
                <a:cs typeface="Verdana"/>
              </a:rPr>
              <a:t>s</a:t>
            </a:r>
            <a:r>
              <a:rPr dirty="0" sz="2800" spc="-260">
                <a:latin typeface="Verdana"/>
                <a:cs typeface="Verdana"/>
              </a:rPr>
              <a:t> </a:t>
            </a:r>
            <a:r>
              <a:rPr dirty="0" sz="2800" spc="-250">
                <a:latin typeface="Verdana"/>
                <a:cs typeface="Verdana"/>
              </a:rPr>
              <a:t>y</a:t>
            </a:r>
            <a:r>
              <a:rPr dirty="0" sz="2800" spc="-260">
                <a:latin typeface="Verdana"/>
                <a:cs typeface="Verdana"/>
              </a:rPr>
              <a:t> </a:t>
            </a:r>
            <a:r>
              <a:rPr dirty="0" sz="2800" spc="-65">
                <a:latin typeface="Verdana"/>
                <a:cs typeface="Verdana"/>
              </a:rPr>
              <a:t>l</a:t>
            </a:r>
            <a:r>
              <a:rPr dirty="0" sz="2800" spc="-15">
                <a:latin typeface="Verdana"/>
                <a:cs typeface="Verdana"/>
              </a:rPr>
              <a:t>o</a:t>
            </a:r>
            <a:r>
              <a:rPr dirty="0" sz="2800" spc="-100">
                <a:latin typeface="Verdana"/>
                <a:cs typeface="Verdana"/>
              </a:rPr>
              <a:t>s  </a:t>
            </a:r>
            <a:r>
              <a:rPr dirty="0" sz="2800" spc="-135">
                <a:latin typeface="Verdana"/>
                <a:cs typeface="Verdana"/>
              </a:rPr>
              <a:t>c</a:t>
            </a:r>
            <a:r>
              <a:rPr dirty="0" sz="2800" spc="-65">
                <a:latin typeface="Verdana"/>
                <a:cs typeface="Verdana"/>
              </a:rPr>
              <a:t>i</a:t>
            </a:r>
            <a:r>
              <a:rPr dirty="0" sz="2800" spc="-60">
                <a:latin typeface="Verdana"/>
                <a:cs typeface="Verdana"/>
              </a:rPr>
              <a:t>u</a:t>
            </a:r>
            <a:r>
              <a:rPr dirty="0" sz="2800" spc="-35">
                <a:latin typeface="Verdana"/>
                <a:cs typeface="Verdana"/>
              </a:rPr>
              <a:t>d</a:t>
            </a:r>
            <a:r>
              <a:rPr dirty="0" sz="2800" spc="-130">
                <a:latin typeface="Verdana"/>
                <a:cs typeface="Verdana"/>
              </a:rPr>
              <a:t>a</a:t>
            </a:r>
            <a:r>
              <a:rPr dirty="0" sz="2800" spc="-35">
                <a:latin typeface="Verdana"/>
                <a:cs typeface="Verdana"/>
              </a:rPr>
              <a:t>d</a:t>
            </a:r>
            <a:r>
              <a:rPr dirty="0" sz="2800" spc="-130">
                <a:latin typeface="Verdana"/>
                <a:cs typeface="Verdana"/>
              </a:rPr>
              <a:t>a</a:t>
            </a:r>
            <a:r>
              <a:rPr dirty="0" sz="2800" spc="-60">
                <a:latin typeface="Verdana"/>
                <a:cs typeface="Verdana"/>
              </a:rPr>
              <a:t>n</a:t>
            </a:r>
            <a:r>
              <a:rPr dirty="0" sz="2800" spc="-15">
                <a:latin typeface="Verdana"/>
                <a:cs typeface="Verdana"/>
              </a:rPr>
              <a:t>o</a:t>
            </a:r>
            <a:r>
              <a:rPr dirty="0" sz="2800" spc="-125">
                <a:latin typeface="Verdana"/>
                <a:cs typeface="Verdana"/>
              </a:rPr>
              <a:t>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85533" y="3006969"/>
            <a:ext cx="648970" cy="680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135" b="1">
                <a:latin typeface="Courier New"/>
                <a:cs typeface="Courier New"/>
              </a:rPr>
              <a:t>0</a:t>
            </a:r>
            <a:r>
              <a:rPr dirty="0" sz="4300" spc="-130" b="1">
                <a:latin typeface="Courier New"/>
                <a:cs typeface="Courier New"/>
              </a:rPr>
              <a:t>1</a:t>
            </a:r>
            <a:endParaRPr sz="43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51716" y="4396943"/>
            <a:ext cx="1790700" cy="1016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2800" spc="-35">
                <a:latin typeface="Verdana"/>
                <a:cs typeface="Verdana"/>
              </a:rPr>
              <a:t>Marco </a:t>
            </a:r>
            <a:r>
              <a:rPr dirty="0" sz="2800" spc="-30">
                <a:latin typeface="Verdana"/>
                <a:cs typeface="Verdana"/>
              </a:rPr>
              <a:t> </a:t>
            </a:r>
            <a:r>
              <a:rPr dirty="0" sz="2800" spc="10">
                <a:latin typeface="Verdana"/>
                <a:cs typeface="Verdana"/>
              </a:rPr>
              <a:t>N</a:t>
            </a:r>
            <a:r>
              <a:rPr dirty="0" sz="2800" spc="-15">
                <a:latin typeface="Verdana"/>
                <a:cs typeface="Verdana"/>
              </a:rPr>
              <a:t>o</a:t>
            </a:r>
            <a:r>
              <a:rPr dirty="0" sz="2800" spc="-60">
                <a:latin typeface="Verdana"/>
                <a:cs typeface="Verdana"/>
              </a:rPr>
              <a:t>r</a:t>
            </a:r>
            <a:r>
              <a:rPr dirty="0" sz="2800" spc="-125">
                <a:latin typeface="Verdana"/>
                <a:cs typeface="Verdana"/>
              </a:rPr>
              <a:t>m</a:t>
            </a:r>
            <a:r>
              <a:rPr dirty="0" sz="2800" spc="-130">
                <a:latin typeface="Verdana"/>
                <a:cs typeface="Verdana"/>
              </a:rPr>
              <a:t>a</a:t>
            </a:r>
            <a:r>
              <a:rPr dirty="0" sz="2800" spc="-114">
                <a:latin typeface="Verdana"/>
                <a:cs typeface="Verdana"/>
              </a:rPr>
              <a:t>t</a:t>
            </a:r>
            <a:r>
              <a:rPr dirty="0" sz="2800" spc="-65">
                <a:latin typeface="Verdana"/>
                <a:cs typeface="Verdana"/>
              </a:rPr>
              <a:t>i</a:t>
            </a:r>
            <a:r>
              <a:rPr dirty="0" sz="2800" spc="-260">
                <a:latin typeface="Verdana"/>
                <a:cs typeface="Verdana"/>
              </a:rPr>
              <a:t>v</a:t>
            </a:r>
            <a:r>
              <a:rPr dirty="0" sz="2800" spc="-10">
                <a:latin typeface="Verdana"/>
                <a:cs typeface="Verdana"/>
              </a:rPr>
              <a:t>o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51716" y="6070762"/>
            <a:ext cx="260794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0">
                <a:latin typeface="Verdana"/>
                <a:cs typeface="Verdana"/>
              </a:rPr>
              <a:t>P</a:t>
            </a:r>
            <a:r>
              <a:rPr dirty="0" sz="2800" spc="-65">
                <a:latin typeface="Verdana"/>
                <a:cs typeface="Verdana"/>
              </a:rPr>
              <a:t>l</a:t>
            </a:r>
            <a:r>
              <a:rPr dirty="0" sz="2800" spc="-130">
                <a:latin typeface="Verdana"/>
                <a:cs typeface="Verdana"/>
              </a:rPr>
              <a:t>a</a:t>
            </a:r>
            <a:r>
              <a:rPr dirty="0" sz="2800" spc="-55">
                <a:latin typeface="Verdana"/>
                <a:cs typeface="Verdana"/>
              </a:rPr>
              <a:t>n</a:t>
            </a:r>
            <a:r>
              <a:rPr dirty="0" sz="2800" spc="-260">
                <a:latin typeface="Verdana"/>
                <a:cs typeface="Verdana"/>
              </a:rPr>
              <a:t> </a:t>
            </a:r>
            <a:r>
              <a:rPr dirty="0" sz="2800" spc="-35">
                <a:latin typeface="Verdana"/>
                <a:cs typeface="Verdana"/>
              </a:rPr>
              <a:t>d</a:t>
            </a:r>
            <a:r>
              <a:rPr dirty="0" sz="2800" spc="-100">
                <a:latin typeface="Verdana"/>
                <a:cs typeface="Verdana"/>
              </a:rPr>
              <a:t>e</a:t>
            </a:r>
            <a:r>
              <a:rPr dirty="0" sz="2800" spc="-260">
                <a:latin typeface="Verdana"/>
                <a:cs typeface="Verdana"/>
              </a:rPr>
              <a:t> </a:t>
            </a:r>
            <a:r>
              <a:rPr dirty="0" sz="2800" spc="-185">
                <a:latin typeface="Verdana"/>
                <a:cs typeface="Verdana"/>
              </a:rPr>
              <a:t>T</a:t>
            </a:r>
            <a:r>
              <a:rPr dirty="0" sz="2800" spc="-60">
                <a:latin typeface="Verdana"/>
                <a:cs typeface="Verdana"/>
              </a:rPr>
              <a:t>r</a:t>
            </a:r>
            <a:r>
              <a:rPr dirty="0" sz="2800" spc="-130">
                <a:latin typeface="Verdana"/>
                <a:cs typeface="Verdana"/>
              </a:rPr>
              <a:t>a</a:t>
            </a:r>
            <a:r>
              <a:rPr dirty="0" sz="2800" spc="-35">
                <a:latin typeface="Verdana"/>
                <a:cs typeface="Verdana"/>
              </a:rPr>
              <a:t>b</a:t>
            </a:r>
            <a:r>
              <a:rPr dirty="0" sz="2800" spc="-130">
                <a:latin typeface="Verdana"/>
                <a:cs typeface="Verdana"/>
              </a:rPr>
              <a:t>a</a:t>
            </a:r>
            <a:r>
              <a:rPr dirty="0" sz="2800" spc="-260">
                <a:latin typeface="Verdana"/>
                <a:cs typeface="Verdana"/>
              </a:rPr>
              <a:t>j</a:t>
            </a:r>
            <a:r>
              <a:rPr dirty="0" sz="2800" spc="-10">
                <a:latin typeface="Verdana"/>
                <a:cs typeface="Verdana"/>
              </a:rPr>
              <a:t>o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85533" y="4598911"/>
            <a:ext cx="648970" cy="4753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135" b="1">
                <a:latin typeface="Courier New"/>
                <a:cs typeface="Courier New"/>
              </a:rPr>
              <a:t>0</a:t>
            </a:r>
            <a:r>
              <a:rPr dirty="0" sz="4300" spc="-130" b="1">
                <a:latin typeface="Courier New"/>
                <a:cs typeface="Courier New"/>
              </a:rPr>
              <a:t>2</a:t>
            </a:r>
            <a:endParaRPr sz="43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8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4300" spc="-135" b="1">
                <a:latin typeface="Courier New"/>
                <a:cs typeface="Courier New"/>
              </a:rPr>
              <a:t>0</a:t>
            </a:r>
            <a:r>
              <a:rPr dirty="0" sz="4300" spc="-130" b="1">
                <a:latin typeface="Courier New"/>
                <a:cs typeface="Courier New"/>
              </a:rPr>
              <a:t>3</a:t>
            </a:r>
            <a:endParaRPr sz="43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8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dirty="0" sz="4300" spc="-135" b="1">
                <a:latin typeface="Courier New"/>
                <a:cs typeface="Courier New"/>
              </a:rPr>
              <a:t>0</a:t>
            </a:r>
            <a:r>
              <a:rPr dirty="0" sz="4300" spc="-130" b="1">
                <a:latin typeface="Courier New"/>
                <a:cs typeface="Courier New"/>
              </a:rPr>
              <a:t>4</a:t>
            </a:r>
            <a:endParaRPr sz="43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8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dirty="0" sz="4300" spc="-135" b="1">
                <a:latin typeface="Courier New"/>
                <a:cs typeface="Courier New"/>
              </a:rPr>
              <a:t>0</a:t>
            </a:r>
            <a:r>
              <a:rPr dirty="0" sz="4300" spc="-130" b="1">
                <a:latin typeface="Courier New"/>
                <a:cs typeface="Courier New"/>
              </a:rPr>
              <a:t>5</a:t>
            </a:r>
            <a:endParaRPr sz="4300">
              <a:latin typeface="Courier New"/>
              <a:cs typeface="Courier Ne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51716" y="7112044"/>
            <a:ext cx="1991360" cy="2373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2800" spc="-385">
                <a:latin typeface="Verdana"/>
                <a:cs typeface="Verdana"/>
              </a:rPr>
              <a:t>S</a:t>
            </a:r>
            <a:r>
              <a:rPr dirty="0" sz="2800" spc="-105">
                <a:latin typeface="Verdana"/>
                <a:cs typeface="Verdana"/>
              </a:rPr>
              <a:t>e</a:t>
            </a:r>
            <a:r>
              <a:rPr dirty="0" sz="2800" spc="-130">
                <a:latin typeface="Verdana"/>
                <a:cs typeface="Verdana"/>
              </a:rPr>
              <a:t>s</a:t>
            </a:r>
            <a:r>
              <a:rPr dirty="0" sz="2800" spc="-65">
                <a:latin typeface="Verdana"/>
                <a:cs typeface="Verdana"/>
              </a:rPr>
              <a:t>i</a:t>
            </a:r>
            <a:r>
              <a:rPr dirty="0" sz="2800" spc="-15">
                <a:latin typeface="Verdana"/>
                <a:cs typeface="Verdana"/>
              </a:rPr>
              <a:t>o</a:t>
            </a:r>
            <a:r>
              <a:rPr dirty="0" sz="2800" spc="-60">
                <a:latin typeface="Verdana"/>
                <a:cs typeface="Verdana"/>
              </a:rPr>
              <a:t>n</a:t>
            </a:r>
            <a:r>
              <a:rPr dirty="0" sz="2800" spc="-105">
                <a:latin typeface="Verdana"/>
                <a:cs typeface="Verdana"/>
              </a:rPr>
              <a:t>e</a:t>
            </a:r>
            <a:r>
              <a:rPr dirty="0" sz="2800" spc="-125">
                <a:latin typeface="Verdana"/>
                <a:cs typeface="Verdana"/>
              </a:rPr>
              <a:t>s</a:t>
            </a:r>
            <a:r>
              <a:rPr dirty="0" sz="2800" spc="-260">
                <a:latin typeface="Verdana"/>
                <a:cs typeface="Verdana"/>
              </a:rPr>
              <a:t> </a:t>
            </a:r>
            <a:r>
              <a:rPr dirty="0" sz="2800" spc="-35">
                <a:latin typeface="Verdana"/>
                <a:cs typeface="Verdana"/>
              </a:rPr>
              <a:t>d</a:t>
            </a:r>
            <a:r>
              <a:rPr dirty="0" sz="2800" spc="-75">
                <a:latin typeface="Verdana"/>
                <a:cs typeface="Verdana"/>
              </a:rPr>
              <a:t>e  </a:t>
            </a:r>
            <a:r>
              <a:rPr dirty="0" sz="2800" spc="-85">
                <a:latin typeface="Verdana"/>
                <a:cs typeface="Verdana"/>
              </a:rPr>
              <a:t>Comisión</a:t>
            </a:r>
            <a:endParaRPr sz="2800">
              <a:latin typeface="Verdana"/>
              <a:cs typeface="Verdana"/>
            </a:endParaRPr>
          </a:p>
          <a:p>
            <a:pPr marL="12700" marR="83820">
              <a:lnSpc>
                <a:spcPct val="116100"/>
              </a:lnSpc>
              <a:spcBef>
                <a:spcPts val="2885"/>
              </a:spcBef>
            </a:pPr>
            <a:r>
              <a:rPr dirty="0" sz="2800" spc="-254">
                <a:latin typeface="Verdana"/>
                <a:cs typeface="Verdana"/>
              </a:rPr>
              <a:t>V</a:t>
            </a:r>
            <a:r>
              <a:rPr dirty="0" sz="2800" spc="-65">
                <a:latin typeface="Verdana"/>
                <a:cs typeface="Verdana"/>
              </a:rPr>
              <a:t>i</a:t>
            </a:r>
            <a:r>
              <a:rPr dirty="0" sz="2800" spc="-60">
                <a:latin typeface="Verdana"/>
                <a:cs typeface="Verdana"/>
              </a:rPr>
              <a:t>n</a:t>
            </a:r>
            <a:r>
              <a:rPr dirty="0" sz="2800" spc="-135">
                <a:latin typeface="Verdana"/>
                <a:cs typeface="Verdana"/>
              </a:rPr>
              <a:t>c</a:t>
            </a:r>
            <a:r>
              <a:rPr dirty="0" sz="2800" spc="-60">
                <a:latin typeface="Verdana"/>
                <a:cs typeface="Verdana"/>
              </a:rPr>
              <a:t>u</a:t>
            </a:r>
            <a:r>
              <a:rPr dirty="0" sz="2800" spc="-65">
                <a:latin typeface="Verdana"/>
                <a:cs typeface="Verdana"/>
              </a:rPr>
              <a:t>l</a:t>
            </a:r>
            <a:r>
              <a:rPr dirty="0" sz="2800" spc="-130">
                <a:latin typeface="Verdana"/>
                <a:cs typeface="Verdana"/>
              </a:rPr>
              <a:t>a</a:t>
            </a:r>
            <a:r>
              <a:rPr dirty="0" sz="2800" spc="-135">
                <a:latin typeface="Verdana"/>
                <a:cs typeface="Verdana"/>
              </a:rPr>
              <a:t>c</a:t>
            </a:r>
            <a:r>
              <a:rPr dirty="0" sz="2800" spc="-65">
                <a:latin typeface="Verdana"/>
                <a:cs typeface="Verdana"/>
              </a:rPr>
              <a:t>i</a:t>
            </a:r>
            <a:r>
              <a:rPr dirty="0" sz="2800" spc="-15">
                <a:latin typeface="Verdana"/>
                <a:cs typeface="Verdana"/>
              </a:rPr>
              <a:t>ó</a:t>
            </a:r>
            <a:r>
              <a:rPr dirty="0" sz="2800" spc="-40">
                <a:latin typeface="Verdana"/>
                <a:cs typeface="Verdana"/>
              </a:rPr>
              <a:t>n  </a:t>
            </a:r>
            <a:r>
              <a:rPr dirty="0" sz="2800" spc="-130">
                <a:latin typeface="Verdana"/>
                <a:cs typeface="Verdana"/>
              </a:rPr>
              <a:t>Educativa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01063" y="1225348"/>
            <a:ext cx="756285" cy="3845560"/>
          </a:xfrm>
          <a:custGeom>
            <a:avLst/>
            <a:gdLst/>
            <a:ahLst/>
            <a:cxnLst/>
            <a:rect l="l" t="t" r="r" b="b"/>
            <a:pathLst>
              <a:path w="756284" h="3845560">
                <a:moveTo>
                  <a:pt x="756045" y="3845202"/>
                </a:moveTo>
                <a:lnTo>
                  <a:pt x="0" y="3845202"/>
                </a:lnTo>
                <a:lnTo>
                  <a:pt x="0" y="0"/>
                </a:lnTo>
                <a:lnTo>
                  <a:pt x="756045" y="0"/>
                </a:lnTo>
                <a:lnTo>
                  <a:pt x="756045" y="3845202"/>
                </a:lnTo>
                <a:close/>
              </a:path>
            </a:pathLst>
          </a:custGeom>
          <a:solidFill>
            <a:srgbClr val="E694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979765" y="289329"/>
            <a:ext cx="22802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3000" algn="l"/>
              </a:tabLst>
            </a:pPr>
            <a:r>
              <a:rPr dirty="0" sz="1400" spc="-80" b="1">
                <a:latin typeface="Tahoma"/>
                <a:cs typeface="Tahoma"/>
              </a:rPr>
              <a:t>S</a:t>
            </a:r>
            <a:r>
              <a:rPr dirty="0" sz="1400" spc="540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 </a:t>
            </a:r>
            <a:r>
              <a:rPr dirty="0" sz="1400" spc="75" b="1">
                <a:latin typeface="Tahoma"/>
                <a:cs typeface="Tahoma"/>
              </a:rPr>
              <a:t> </a:t>
            </a:r>
            <a:r>
              <a:rPr dirty="0" sz="1400" spc="-70" b="1">
                <a:latin typeface="Tahoma"/>
                <a:cs typeface="Tahoma"/>
              </a:rPr>
              <a:t>R</a:t>
            </a:r>
            <a:r>
              <a:rPr dirty="0" sz="1400" spc="545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	</a:t>
            </a:r>
            <a:r>
              <a:rPr dirty="0" sz="1400" spc="-10" b="1">
                <a:latin typeface="Tahoma"/>
                <a:cs typeface="Tahoma"/>
              </a:rPr>
              <a:t>G</a:t>
            </a:r>
            <a:r>
              <a:rPr dirty="0" sz="1400" spc="520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  </a:t>
            </a:r>
            <a:r>
              <a:rPr dirty="0" sz="1400" spc="10" b="1">
                <a:latin typeface="Tahoma"/>
                <a:cs typeface="Tahoma"/>
              </a:rPr>
              <a:t>L </a:t>
            </a:r>
            <a:r>
              <a:rPr dirty="0" sz="1400" spc="100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Á  </a:t>
            </a:r>
            <a:r>
              <a:rPr dirty="0" sz="1400" spc="85" b="1">
                <a:latin typeface="Tahoma"/>
                <a:cs typeface="Tahoma"/>
              </a:rPr>
              <a:t>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95427"/>
            <a:ext cx="12184380" cy="55880"/>
          </a:xfrm>
          <a:custGeom>
            <a:avLst/>
            <a:gdLst/>
            <a:ahLst/>
            <a:cxnLst/>
            <a:rect l="l" t="t" r="r" b="b"/>
            <a:pathLst>
              <a:path w="12184380" h="55879">
                <a:moveTo>
                  <a:pt x="0" y="38100"/>
                </a:moveTo>
                <a:lnTo>
                  <a:pt x="0" y="0"/>
                </a:lnTo>
                <a:lnTo>
                  <a:pt x="12183820" y="17663"/>
                </a:lnTo>
                <a:lnTo>
                  <a:pt x="12183765" y="55763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19802" y="1298971"/>
            <a:ext cx="4445" cy="8988425"/>
          </a:xfrm>
          <a:custGeom>
            <a:avLst/>
            <a:gdLst/>
            <a:ahLst/>
            <a:cxnLst/>
            <a:rect l="l" t="t" r="r" b="b"/>
            <a:pathLst>
              <a:path w="4445" h="8988425">
                <a:moveTo>
                  <a:pt x="3891" y="8987978"/>
                </a:moveTo>
                <a:lnTo>
                  <a:pt x="0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6056252" y="413091"/>
            <a:ext cx="2232025" cy="38100"/>
          </a:xfrm>
          <a:custGeom>
            <a:avLst/>
            <a:gdLst/>
            <a:ahLst/>
            <a:cxnLst/>
            <a:rect l="l" t="t" r="r" b="b"/>
            <a:pathLst>
              <a:path w="2232025" h="38100">
                <a:moveTo>
                  <a:pt x="0" y="0"/>
                </a:moveTo>
                <a:lnTo>
                  <a:pt x="2231747" y="0"/>
                </a:lnTo>
                <a:lnTo>
                  <a:pt x="2231747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1907412" y="950158"/>
            <a:ext cx="5286375" cy="9020810"/>
            <a:chOff x="1907412" y="950158"/>
            <a:chExt cx="5286375" cy="902081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412" y="950158"/>
              <a:ext cx="5286374" cy="38480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7412" y="4798482"/>
              <a:ext cx="3876674" cy="5172074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1270833" y="989627"/>
            <a:ext cx="616585" cy="638810"/>
          </a:xfrm>
          <a:custGeom>
            <a:avLst/>
            <a:gdLst/>
            <a:ahLst/>
            <a:cxnLst/>
            <a:rect l="l" t="t" r="r" b="b"/>
            <a:pathLst>
              <a:path w="616584" h="638810">
                <a:moveTo>
                  <a:pt x="414556" y="445959"/>
                </a:moveTo>
                <a:lnTo>
                  <a:pt x="199936" y="445959"/>
                </a:lnTo>
                <a:lnTo>
                  <a:pt x="136227" y="638439"/>
                </a:lnTo>
                <a:lnTo>
                  <a:pt x="0" y="638439"/>
                </a:lnTo>
                <a:lnTo>
                  <a:pt x="230434" y="0"/>
                </a:lnTo>
                <a:lnTo>
                  <a:pt x="390609" y="0"/>
                </a:lnTo>
                <a:lnTo>
                  <a:pt x="616299" y="638439"/>
                </a:lnTo>
                <a:lnTo>
                  <a:pt x="477587" y="638439"/>
                </a:lnTo>
                <a:lnTo>
                  <a:pt x="414556" y="445959"/>
                </a:lnTo>
                <a:close/>
              </a:path>
              <a:path w="616584" h="638810">
                <a:moveTo>
                  <a:pt x="308149" y="109117"/>
                </a:moveTo>
                <a:lnTo>
                  <a:pt x="232467" y="345200"/>
                </a:lnTo>
                <a:lnTo>
                  <a:pt x="382250" y="345200"/>
                </a:lnTo>
                <a:lnTo>
                  <a:pt x="308149" y="109117"/>
                </a:lnTo>
                <a:close/>
              </a:path>
            </a:pathLst>
          </a:custGeom>
          <a:ln w="347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144492" y="976524"/>
            <a:ext cx="1641475" cy="664845"/>
          </a:xfrm>
          <a:custGeom>
            <a:avLst/>
            <a:gdLst/>
            <a:ahLst/>
            <a:cxnLst/>
            <a:rect l="l" t="t" r="r" b="b"/>
            <a:pathLst>
              <a:path w="1641475" h="664844">
                <a:moveTo>
                  <a:pt x="460643" y="545136"/>
                </a:moveTo>
                <a:lnTo>
                  <a:pt x="460643" y="651542"/>
                </a:lnTo>
                <a:lnTo>
                  <a:pt x="0" y="651542"/>
                </a:lnTo>
                <a:lnTo>
                  <a:pt x="0" y="13103"/>
                </a:lnTo>
                <a:lnTo>
                  <a:pt x="127642" y="13103"/>
                </a:lnTo>
                <a:lnTo>
                  <a:pt x="127642" y="545136"/>
                </a:lnTo>
                <a:lnTo>
                  <a:pt x="460643" y="545136"/>
                </a:lnTo>
                <a:close/>
              </a:path>
              <a:path w="1641475" h="664844">
                <a:moveTo>
                  <a:pt x="904737" y="459062"/>
                </a:moveTo>
                <a:lnTo>
                  <a:pt x="690116" y="459062"/>
                </a:lnTo>
                <a:lnTo>
                  <a:pt x="626408" y="651542"/>
                </a:lnTo>
                <a:lnTo>
                  <a:pt x="490180" y="651542"/>
                </a:lnTo>
                <a:lnTo>
                  <a:pt x="720615" y="13103"/>
                </a:lnTo>
                <a:lnTo>
                  <a:pt x="880790" y="13103"/>
                </a:lnTo>
                <a:lnTo>
                  <a:pt x="1106480" y="651542"/>
                </a:lnTo>
                <a:lnTo>
                  <a:pt x="967768" y="651542"/>
                </a:lnTo>
                <a:lnTo>
                  <a:pt x="904737" y="459062"/>
                </a:lnTo>
                <a:close/>
              </a:path>
              <a:path w="1641475" h="664844">
                <a:moveTo>
                  <a:pt x="798330" y="122220"/>
                </a:moveTo>
                <a:lnTo>
                  <a:pt x="722648" y="358303"/>
                </a:lnTo>
                <a:lnTo>
                  <a:pt x="872431" y="358303"/>
                </a:lnTo>
                <a:lnTo>
                  <a:pt x="798330" y="122220"/>
                </a:lnTo>
                <a:close/>
              </a:path>
              <a:path w="1641475" h="664844">
                <a:moveTo>
                  <a:pt x="1396247" y="0"/>
                </a:moveTo>
                <a:lnTo>
                  <a:pt x="1447600" y="3416"/>
                </a:lnTo>
                <a:lnTo>
                  <a:pt x="1492543" y="13667"/>
                </a:lnTo>
                <a:lnTo>
                  <a:pt x="1531076" y="30752"/>
                </a:lnTo>
                <a:lnTo>
                  <a:pt x="1563199" y="54671"/>
                </a:lnTo>
                <a:lnTo>
                  <a:pt x="1589193" y="84309"/>
                </a:lnTo>
                <a:lnTo>
                  <a:pt x="1609342" y="118549"/>
                </a:lnTo>
                <a:lnTo>
                  <a:pt x="1623646" y="157393"/>
                </a:lnTo>
                <a:lnTo>
                  <a:pt x="1632103" y="200839"/>
                </a:lnTo>
                <a:lnTo>
                  <a:pt x="1501524" y="200839"/>
                </a:lnTo>
                <a:lnTo>
                  <a:pt x="1497415" y="177259"/>
                </a:lnTo>
                <a:lnTo>
                  <a:pt x="1490510" y="156447"/>
                </a:lnTo>
                <a:lnTo>
                  <a:pt x="1468314" y="123124"/>
                </a:lnTo>
                <a:lnTo>
                  <a:pt x="1435217" y="102283"/>
                </a:lnTo>
                <a:lnTo>
                  <a:pt x="1391502" y="95336"/>
                </a:lnTo>
                <a:lnTo>
                  <a:pt x="1372539" y="96551"/>
                </a:lnTo>
                <a:lnTo>
                  <a:pt x="1326664" y="114765"/>
                </a:lnTo>
                <a:lnTo>
                  <a:pt x="1303367" y="153820"/>
                </a:lnTo>
                <a:lnTo>
                  <a:pt x="1301814" y="171244"/>
                </a:lnTo>
                <a:lnTo>
                  <a:pt x="1303691" y="190489"/>
                </a:lnTo>
                <a:lnTo>
                  <a:pt x="1331861" y="235178"/>
                </a:lnTo>
                <a:lnTo>
                  <a:pt x="1373372" y="256866"/>
                </a:lnTo>
                <a:lnTo>
                  <a:pt x="1437815" y="275843"/>
                </a:lnTo>
                <a:lnTo>
                  <a:pt x="1486670" y="289483"/>
                </a:lnTo>
                <a:lnTo>
                  <a:pt x="1528634" y="306229"/>
                </a:lnTo>
                <a:lnTo>
                  <a:pt x="1563707" y="326082"/>
                </a:lnTo>
                <a:lnTo>
                  <a:pt x="1613536" y="375346"/>
                </a:lnTo>
                <a:lnTo>
                  <a:pt x="1638274" y="438715"/>
                </a:lnTo>
                <a:lnTo>
                  <a:pt x="1641366" y="475780"/>
                </a:lnTo>
                <a:lnTo>
                  <a:pt x="1637088" y="517009"/>
                </a:lnTo>
                <a:lnTo>
                  <a:pt x="1624253" y="553721"/>
                </a:lnTo>
                <a:lnTo>
                  <a:pt x="1602861" y="585914"/>
                </a:lnTo>
                <a:lnTo>
                  <a:pt x="1572913" y="613589"/>
                </a:lnTo>
                <a:lnTo>
                  <a:pt x="1536767" y="635827"/>
                </a:lnTo>
                <a:lnTo>
                  <a:pt x="1496779" y="651712"/>
                </a:lnTo>
                <a:lnTo>
                  <a:pt x="1452952" y="661243"/>
                </a:lnTo>
                <a:lnTo>
                  <a:pt x="1405283" y="664420"/>
                </a:lnTo>
                <a:lnTo>
                  <a:pt x="1349948" y="661215"/>
                </a:lnTo>
                <a:lnTo>
                  <a:pt x="1300515" y="651599"/>
                </a:lnTo>
                <a:lnTo>
                  <a:pt x="1256983" y="635573"/>
                </a:lnTo>
                <a:lnTo>
                  <a:pt x="1219354" y="613137"/>
                </a:lnTo>
                <a:lnTo>
                  <a:pt x="1188432" y="584502"/>
                </a:lnTo>
                <a:lnTo>
                  <a:pt x="1165021" y="549880"/>
                </a:lnTo>
                <a:lnTo>
                  <a:pt x="1149122" y="509272"/>
                </a:lnTo>
                <a:lnTo>
                  <a:pt x="1140735" y="462676"/>
                </a:lnTo>
                <a:lnTo>
                  <a:pt x="1271315" y="462676"/>
                </a:lnTo>
                <a:lnTo>
                  <a:pt x="1278008" y="486751"/>
                </a:lnTo>
                <a:lnTo>
                  <a:pt x="1287920" y="507916"/>
                </a:lnTo>
                <a:lnTo>
                  <a:pt x="1317402" y="541521"/>
                </a:lnTo>
                <a:lnTo>
                  <a:pt x="1356994" y="562192"/>
                </a:lnTo>
                <a:lnTo>
                  <a:pt x="1403476" y="569083"/>
                </a:lnTo>
                <a:lnTo>
                  <a:pt x="1424825" y="567699"/>
                </a:lnTo>
                <a:lnTo>
                  <a:pt x="1462101" y="556629"/>
                </a:lnTo>
                <a:lnTo>
                  <a:pt x="1500564" y="521302"/>
                </a:lnTo>
                <a:lnTo>
                  <a:pt x="1508075" y="488657"/>
                </a:lnTo>
                <a:lnTo>
                  <a:pt x="1506254" y="469313"/>
                </a:lnTo>
                <a:lnTo>
                  <a:pt x="1478932" y="423141"/>
                </a:lnTo>
                <a:lnTo>
                  <a:pt x="1439736" y="400154"/>
                </a:lnTo>
                <a:lnTo>
                  <a:pt x="1380433" y="381346"/>
                </a:lnTo>
                <a:lnTo>
                  <a:pt x="1330180" y="367297"/>
                </a:lnTo>
                <a:lnTo>
                  <a:pt x="1286734" y="351130"/>
                </a:lnTo>
                <a:lnTo>
                  <a:pt x="1250093" y="332845"/>
                </a:lnTo>
                <a:lnTo>
                  <a:pt x="1197228" y="288424"/>
                </a:lnTo>
                <a:lnTo>
                  <a:pt x="1170909" y="225732"/>
                </a:lnTo>
                <a:lnTo>
                  <a:pt x="1167619" y="187058"/>
                </a:lnTo>
                <a:lnTo>
                  <a:pt x="1171784" y="146619"/>
                </a:lnTo>
                <a:lnTo>
                  <a:pt x="1184281" y="110473"/>
                </a:lnTo>
                <a:lnTo>
                  <a:pt x="1234264" y="51057"/>
                </a:lnTo>
                <a:lnTo>
                  <a:pt x="1269380" y="28719"/>
                </a:lnTo>
                <a:lnTo>
                  <a:pt x="1308083" y="12764"/>
                </a:lnTo>
                <a:lnTo>
                  <a:pt x="1350371" y="3191"/>
                </a:lnTo>
                <a:lnTo>
                  <a:pt x="1396247" y="0"/>
                </a:lnTo>
                <a:close/>
              </a:path>
            </a:pathLst>
          </a:custGeom>
          <a:ln w="347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4003342" y="989627"/>
            <a:ext cx="578485" cy="638810"/>
          </a:xfrm>
          <a:custGeom>
            <a:avLst/>
            <a:gdLst/>
            <a:ahLst/>
            <a:cxnLst/>
            <a:rect l="l" t="t" r="r" b="b"/>
            <a:pathLst>
              <a:path w="578484" h="638810">
                <a:moveTo>
                  <a:pt x="352429" y="391287"/>
                </a:moveTo>
                <a:lnTo>
                  <a:pt x="352429" y="638439"/>
                </a:lnTo>
                <a:lnTo>
                  <a:pt x="225690" y="638439"/>
                </a:lnTo>
                <a:lnTo>
                  <a:pt x="225690" y="391287"/>
                </a:lnTo>
                <a:lnTo>
                  <a:pt x="0" y="0"/>
                </a:lnTo>
                <a:lnTo>
                  <a:pt x="144360" y="0"/>
                </a:lnTo>
                <a:lnTo>
                  <a:pt x="293239" y="278554"/>
                </a:lnTo>
                <a:lnTo>
                  <a:pt x="437600" y="0"/>
                </a:lnTo>
                <a:lnTo>
                  <a:pt x="578346" y="0"/>
                </a:lnTo>
                <a:lnTo>
                  <a:pt x="352429" y="391287"/>
                </a:lnTo>
                <a:close/>
              </a:path>
            </a:pathLst>
          </a:custGeom>
          <a:ln w="347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829607" y="976524"/>
            <a:ext cx="1724025" cy="664845"/>
          </a:xfrm>
          <a:custGeom>
            <a:avLst/>
            <a:gdLst/>
            <a:ahLst/>
            <a:cxnLst/>
            <a:rect l="l" t="t" r="r" b="b"/>
            <a:pathLst>
              <a:path w="1724025" h="664844">
                <a:moveTo>
                  <a:pt x="460643" y="545136"/>
                </a:moveTo>
                <a:lnTo>
                  <a:pt x="460643" y="651542"/>
                </a:lnTo>
                <a:lnTo>
                  <a:pt x="0" y="651542"/>
                </a:lnTo>
                <a:lnTo>
                  <a:pt x="0" y="13103"/>
                </a:lnTo>
                <a:lnTo>
                  <a:pt x="127642" y="13103"/>
                </a:lnTo>
                <a:lnTo>
                  <a:pt x="127642" y="545136"/>
                </a:lnTo>
                <a:lnTo>
                  <a:pt x="460643" y="545136"/>
                </a:lnTo>
                <a:close/>
              </a:path>
              <a:path w="1724025" h="664844">
                <a:moveTo>
                  <a:pt x="839221" y="0"/>
                </a:moveTo>
                <a:lnTo>
                  <a:pt x="895221" y="3614"/>
                </a:lnTo>
                <a:lnTo>
                  <a:pt x="946288" y="14458"/>
                </a:lnTo>
                <a:lnTo>
                  <a:pt x="992420" y="32531"/>
                </a:lnTo>
                <a:lnTo>
                  <a:pt x="1033618" y="57834"/>
                </a:lnTo>
                <a:lnTo>
                  <a:pt x="1069882" y="90366"/>
                </a:lnTo>
                <a:lnTo>
                  <a:pt x="1100380" y="128889"/>
                </a:lnTo>
                <a:lnTo>
                  <a:pt x="1124102" y="172347"/>
                </a:lnTo>
                <a:lnTo>
                  <a:pt x="1141045" y="220738"/>
                </a:lnTo>
                <a:lnTo>
                  <a:pt x="1151212" y="274063"/>
                </a:lnTo>
                <a:lnTo>
                  <a:pt x="1154600" y="332323"/>
                </a:lnTo>
                <a:lnTo>
                  <a:pt x="1151212" y="390275"/>
                </a:lnTo>
                <a:lnTo>
                  <a:pt x="1141045" y="443401"/>
                </a:lnTo>
                <a:lnTo>
                  <a:pt x="1124102" y="491702"/>
                </a:lnTo>
                <a:lnTo>
                  <a:pt x="1100380" y="535177"/>
                </a:lnTo>
                <a:lnTo>
                  <a:pt x="1069882" y="573827"/>
                </a:lnTo>
                <a:lnTo>
                  <a:pt x="1033609" y="606441"/>
                </a:lnTo>
                <a:lnTo>
                  <a:pt x="992383" y="631806"/>
                </a:lnTo>
                <a:lnTo>
                  <a:pt x="946206" y="649925"/>
                </a:lnTo>
                <a:lnTo>
                  <a:pt x="895077" y="660796"/>
                </a:lnTo>
                <a:lnTo>
                  <a:pt x="838995" y="664420"/>
                </a:lnTo>
                <a:lnTo>
                  <a:pt x="782986" y="660796"/>
                </a:lnTo>
                <a:lnTo>
                  <a:pt x="731893" y="649925"/>
                </a:lnTo>
                <a:lnTo>
                  <a:pt x="685716" y="631806"/>
                </a:lnTo>
                <a:lnTo>
                  <a:pt x="644454" y="606441"/>
                </a:lnTo>
                <a:lnTo>
                  <a:pt x="608109" y="573827"/>
                </a:lnTo>
                <a:lnTo>
                  <a:pt x="577691" y="535177"/>
                </a:lnTo>
                <a:lnTo>
                  <a:pt x="554033" y="491702"/>
                </a:lnTo>
                <a:lnTo>
                  <a:pt x="537135" y="443401"/>
                </a:lnTo>
                <a:lnTo>
                  <a:pt x="526996" y="390275"/>
                </a:lnTo>
                <a:lnTo>
                  <a:pt x="523616" y="332323"/>
                </a:lnTo>
                <a:lnTo>
                  <a:pt x="526978" y="274063"/>
                </a:lnTo>
                <a:lnTo>
                  <a:pt x="537063" y="220738"/>
                </a:lnTo>
                <a:lnTo>
                  <a:pt x="553871" y="172347"/>
                </a:lnTo>
                <a:lnTo>
                  <a:pt x="577402" y="128889"/>
                </a:lnTo>
                <a:lnTo>
                  <a:pt x="607657" y="90366"/>
                </a:lnTo>
                <a:lnTo>
                  <a:pt x="643885" y="57834"/>
                </a:lnTo>
                <a:lnTo>
                  <a:pt x="685155" y="32531"/>
                </a:lnTo>
                <a:lnTo>
                  <a:pt x="731468" y="14458"/>
                </a:lnTo>
                <a:lnTo>
                  <a:pt x="782824" y="3614"/>
                </a:lnTo>
                <a:lnTo>
                  <a:pt x="839221" y="0"/>
                </a:lnTo>
                <a:close/>
              </a:path>
              <a:path w="1724025" h="664844">
                <a:moveTo>
                  <a:pt x="705479" y="506730"/>
                </a:moveTo>
                <a:lnTo>
                  <a:pt x="732038" y="534009"/>
                </a:lnTo>
                <a:lnTo>
                  <a:pt x="763144" y="553495"/>
                </a:lnTo>
                <a:lnTo>
                  <a:pt x="798796" y="565186"/>
                </a:lnTo>
                <a:lnTo>
                  <a:pt x="838995" y="569083"/>
                </a:lnTo>
                <a:lnTo>
                  <a:pt x="879265" y="565158"/>
                </a:lnTo>
                <a:lnTo>
                  <a:pt x="945910" y="533755"/>
                </a:lnTo>
                <a:lnTo>
                  <a:pt x="993339" y="471769"/>
                </a:lnTo>
                <a:lnTo>
                  <a:pt x="1008376" y="431274"/>
                </a:lnTo>
                <a:lnTo>
                  <a:pt x="1017399" y="384792"/>
                </a:lnTo>
                <a:lnTo>
                  <a:pt x="1020406" y="332323"/>
                </a:lnTo>
                <a:lnTo>
                  <a:pt x="1017399" y="279402"/>
                </a:lnTo>
                <a:lnTo>
                  <a:pt x="1008376" y="232693"/>
                </a:lnTo>
                <a:lnTo>
                  <a:pt x="993339" y="192198"/>
                </a:lnTo>
                <a:lnTo>
                  <a:pt x="972286" y="157915"/>
                </a:lnTo>
                <a:lnTo>
                  <a:pt x="914960" y="110981"/>
                </a:lnTo>
                <a:lnTo>
                  <a:pt x="839221" y="95336"/>
                </a:lnTo>
                <a:lnTo>
                  <a:pt x="798556" y="99247"/>
                </a:lnTo>
                <a:lnTo>
                  <a:pt x="731459" y="130537"/>
                </a:lnTo>
                <a:lnTo>
                  <a:pt x="683974" y="192198"/>
                </a:lnTo>
                <a:lnTo>
                  <a:pt x="668937" y="232693"/>
                </a:lnTo>
                <a:lnTo>
                  <a:pt x="659914" y="279402"/>
                </a:lnTo>
                <a:lnTo>
                  <a:pt x="656907" y="332323"/>
                </a:lnTo>
                <a:lnTo>
                  <a:pt x="659942" y="385159"/>
                </a:lnTo>
                <a:lnTo>
                  <a:pt x="669050" y="431839"/>
                </a:lnTo>
                <a:lnTo>
                  <a:pt x="684228" y="472362"/>
                </a:lnTo>
                <a:lnTo>
                  <a:pt x="705479" y="506730"/>
                </a:lnTo>
                <a:close/>
              </a:path>
              <a:path w="1724025" h="664844">
                <a:moveTo>
                  <a:pt x="1478595" y="0"/>
                </a:moveTo>
                <a:lnTo>
                  <a:pt x="1529949" y="3416"/>
                </a:lnTo>
                <a:lnTo>
                  <a:pt x="1574892" y="13667"/>
                </a:lnTo>
                <a:lnTo>
                  <a:pt x="1613425" y="30752"/>
                </a:lnTo>
                <a:lnTo>
                  <a:pt x="1645547" y="54671"/>
                </a:lnTo>
                <a:lnTo>
                  <a:pt x="1671542" y="84309"/>
                </a:lnTo>
                <a:lnTo>
                  <a:pt x="1691691" y="118549"/>
                </a:lnTo>
                <a:lnTo>
                  <a:pt x="1705994" y="157393"/>
                </a:lnTo>
                <a:lnTo>
                  <a:pt x="1714452" y="200839"/>
                </a:lnTo>
                <a:lnTo>
                  <a:pt x="1583872" y="200839"/>
                </a:lnTo>
                <a:lnTo>
                  <a:pt x="1579763" y="177259"/>
                </a:lnTo>
                <a:lnTo>
                  <a:pt x="1572859" y="156447"/>
                </a:lnTo>
                <a:lnTo>
                  <a:pt x="1550662" y="123124"/>
                </a:lnTo>
                <a:lnTo>
                  <a:pt x="1517565" y="102283"/>
                </a:lnTo>
                <a:lnTo>
                  <a:pt x="1473851" y="95336"/>
                </a:lnTo>
                <a:lnTo>
                  <a:pt x="1454888" y="96551"/>
                </a:lnTo>
                <a:lnTo>
                  <a:pt x="1409013" y="114765"/>
                </a:lnTo>
                <a:lnTo>
                  <a:pt x="1385715" y="153820"/>
                </a:lnTo>
                <a:lnTo>
                  <a:pt x="1384162" y="171244"/>
                </a:lnTo>
                <a:lnTo>
                  <a:pt x="1386040" y="190489"/>
                </a:lnTo>
                <a:lnTo>
                  <a:pt x="1414209" y="235178"/>
                </a:lnTo>
                <a:lnTo>
                  <a:pt x="1455721" y="256866"/>
                </a:lnTo>
                <a:lnTo>
                  <a:pt x="1520164" y="275843"/>
                </a:lnTo>
                <a:lnTo>
                  <a:pt x="1569018" y="289483"/>
                </a:lnTo>
                <a:lnTo>
                  <a:pt x="1610982" y="306229"/>
                </a:lnTo>
                <a:lnTo>
                  <a:pt x="1646056" y="326082"/>
                </a:lnTo>
                <a:lnTo>
                  <a:pt x="1695884" y="375346"/>
                </a:lnTo>
                <a:lnTo>
                  <a:pt x="1720622" y="438715"/>
                </a:lnTo>
                <a:lnTo>
                  <a:pt x="1723714" y="475780"/>
                </a:lnTo>
                <a:lnTo>
                  <a:pt x="1719436" y="517009"/>
                </a:lnTo>
                <a:lnTo>
                  <a:pt x="1706601" y="553721"/>
                </a:lnTo>
                <a:lnTo>
                  <a:pt x="1685210" y="585914"/>
                </a:lnTo>
                <a:lnTo>
                  <a:pt x="1655262" y="613589"/>
                </a:lnTo>
                <a:lnTo>
                  <a:pt x="1619115" y="635827"/>
                </a:lnTo>
                <a:lnTo>
                  <a:pt x="1579128" y="651712"/>
                </a:lnTo>
                <a:lnTo>
                  <a:pt x="1535300" y="661243"/>
                </a:lnTo>
                <a:lnTo>
                  <a:pt x="1487632" y="664420"/>
                </a:lnTo>
                <a:lnTo>
                  <a:pt x="1432296" y="661215"/>
                </a:lnTo>
                <a:lnTo>
                  <a:pt x="1382863" y="651599"/>
                </a:lnTo>
                <a:lnTo>
                  <a:pt x="1339332" y="635573"/>
                </a:lnTo>
                <a:lnTo>
                  <a:pt x="1301702" y="613137"/>
                </a:lnTo>
                <a:lnTo>
                  <a:pt x="1270780" y="584502"/>
                </a:lnTo>
                <a:lnTo>
                  <a:pt x="1247370" y="549880"/>
                </a:lnTo>
                <a:lnTo>
                  <a:pt x="1231471" y="509272"/>
                </a:lnTo>
                <a:lnTo>
                  <a:pt x="1223083" y="462676"/>
                </a:lnTo>
                <a:lnTo>
                  <a:pt x="1353663" y="462676"/>
                </a:lnTo>
                <a:lnTo>
                  <a:pt x="1360356" y="486751"/>
                </a:lnTo>
                <a:lnTo>
                  <a:pt x="1370268" y="507916"/>
                </a:lnTo>
                <a:lnTo>
                  <a:pt x="1399750" y="541521"/>
                </a:lnTo>
                <a:lnTo>
                  <a:pt x="1439342" y="562192"/>
                </a:lnTo>
                <a:lnTo>
                  <a:pt x="1485824" y="569083"/>
                </a:lnTo>
                <a:lnTo>
                  <a:pt x="1507173" y="567699"/>
                </a:lnTo>
                <a:lnTo>
                  <a:pt x="1544450" y="556629"/>
                </a:lnTo>
                <a:lnTo>
                  <a:pt x="1582912" y="521302"/>
                </a:lnTo>
                <a:lnTo>
                  <a:pt x="1590424" y="488657"/>
                </a:lnTo>
                <a:lnTo>
                  <a:pt x="1588602" y="469313"/>
                </a:lnTo>
                <a:lnTo>
                  <a:pt x="1561280" y="423141"/>
                </a:lnTo>
                <a:lnTo>
                  <a:pt x="1522084" y="400154"/>
                </a:lnTo>
                <a:lnTo>
                  <a:pt x="1462781" y="381346"/>
                </a:lnTo>
                <a:lnTo>
                  <a:pt x="1412529" y="367297"/>
                </a:lnTo>
                <a:lnTo>
                  <a:pt x="1369082" y="351130"/>
                </a:lnTo>
                <a:lnTo>
                  <a:pt x="1332441" y="332845"/>
                </a:lnTo>
                <a:lnTo>
                  <a:pt x="1279577" y="288424"/>
                </a:lnTo>
                <a:lnTo>
                  <a:pt x="1253258" y="225732"/>
                </a:lnTo>
                <a:lnTo>
                  <a:pt x="1249968" y="187058"/>
                </a:lnTo>
                <a:lnTo>
                  <a:pt x="1254133" y="146619"/>
                </a:lnTo>
                <a:lnTo>
                  <a:pt x="1266629" y="110473"/>
                </a:lnTo>
                <a:lnTo>
                  <a:pt x="1316613" y="51057"/>
                </a:lnTo>
                <a:lnTo>
                  <a:pt x="1351729" y="28719"/>
                </a:lnTo>
                <a:lnTo>
                  <a:pt x="1390431" y="12764"/>
                </a:lnTo>
                <a:lnTo>
                  <a:pt x="1432720" y="3191"/>
                </a:lnTo>
                <a:lnTo>
                  <a:pt x="1478595" y="0"/>
                </a:lnTo>
                <a:close/>
              </a:path>
            </a:pathLst>
          </a:custGeom>
          <a:ln w="347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244353" y="690013"/>
            <a:ext cx="5344795" cy="113601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250" spc="330">
                <a:latin typeface="Trebuchet MS"/>
                <a:cs typeface="Trebuchet MS"/>
              </a:rPr>
              <a:t>A</a:t>
            </a:r>
            <a:r>
              <a:rPr dirty="0" sz="7250" spc="-775">
                <a:latin typeface="Trebuchet MS"/>
                <a:cs typeface="Trebuchet MS"/>
              </a:rPr>
              <a:t> </a:t>
            </a:r>
            <a:r>
              <a:rPr dirty="0" sz="7250" spc="385">
                <a:latin typeface="Trebuchet MS"/>
                <a:cs typeface="Trebuchet MS"/>
              </a:rPr>
              <a:t>L</a:t>
            </a:r>
            <a:r>
              <a:rPr dirty="0" sz="7250" spc="325">
                <a:latin typeface="Trebuchet MS"/>
                <a:cs typeface="Trebuchet MS"/>
              </a:rPr>
              <a:t>A</a:t>
            </a:r>
            <a:r>
              <a:rPr dirty="0" sz="7250" spc="720">
                <a:latin typeface="Trebuchet MS"/>
                <a:cs typeface="Trebuchet MS"/>
              </a:rPr>
              <a:t>S</a:t>
            </a:r>
            <a:r>
              <a:rPr dirty="0" sz="7250" spc="-775">
                <a:latin typeface="Trebuchet MS"/>
                <a:cs typeface="Trebuchet MS"/>
              </a:rPr>
              <a:t> </a:t>
            </a:r>
            <a:r>
              <a:rPr dirty="0" sz="7250" spc="110">
                <a:latin typeface="Trebuchet MS"/>
                <a:cs typeface="Trebuchet MS"/>
              </a:rPr>
              <a:t>Y</a:t>
            </a:r>
            <a:r>
              <a:rPr dirty="0" sz="7250" spc="-775">
                <a:latin typeface="Trebuchet MS"/>
                <a:cs typeface="Trebuchet MS"/>
              </a:rPr>
              <a:t> </a:t>
            </a:r>
            <a:r>
              <a:rPr dirty="0" sz="7250" spc="385">
                <a:latin typeface="Trebuchet MS"/>
                <a:cs typeface="Trebuchet MS"/>
              </a:rPr>
              <a:t>L</a:t>
            </a:r>
            <a:r>
              <a:rPr dirty="0" sz="7250" spc="470">
                <a:latin typeface="Trebuchet MS"/>
                <a:cs typeface="Trebuchet MS"/>
              </a:rPr>
              <a:t>O</a:t>
            </a:r>
            <a:r>
              <a:rPr dirty="0" sz="7250" spc="720">
                <a:latin typeface="Trebuchet MS"/>
                <a:cs typeface="Trebuchet MS"/>
              </a:rPr>
              <a:t>S</a:t>
            </a:r>
            <a:endParaRPr sz="725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883234" y="1900449"/>
            <a:ext cx="586105" cy="664845"/>
          </a:xfrm>
          <a:custGeom>
            <a:avLst/>
            <a:gdLst/>
            <a:ahLst/>
            <a:cxnLst/>
            <a:rect l="l" t="t" r="r" b="b"/>
            <a:pathLst>
              <a:path w="586104" h="664844">
                <a:moveTo>
                  <a:pt x="309053" y="0"/>
                </a:moveTo>
                <a:lnTo>
                  <a:pt x="368102" y="3798"/>
                </a:lnTo>
                <a:lnTo>
                  <a:pt x="420317" y="15192"/>
                </a:lnTo>
                <a:lnTo>
                  <a:pt x="465698" y="34183"/>
                </a:lnTo>
                <a:lnTo>
                  <a:pt x="504245" y="60771"/>
                </a:lnTo>
                <a:lnTo>
                  <a:pt x="535718" y="93444"/>
                </a:lnTo>
                <a:lnTo>
                  <a:pt x="559651" y="130918"/>
                </a:lnTo>
                <a:lnTo>
                  <a:pt x="576044" y="173193"/>
                </a:lnTo>
                <a:lnTo>
                  <a:pt x="584897" y="220268"/>
                </a:lnTo>
                <a:lnTo>
                  <a:pt x="585801" y="229531"/>
                </a:lnTo>
                <a:lnTo>
                  <a:pt x="457932" y="229531"/>
                </a:lnTo>
                <a:lnTo>
                  <a:pt x="456125" y="220268"/>
                </a:lnTo>
                <a:lnTo>
                  <a:pt x="442217" y="175292"/>
                </a:lnTo>
                <a:lnTo>
                  <a:pt x="420376" y="140312"/>
                </a:lnTo>
                <a:lnTo>
                  <a:pt x="390600" y="115325"/>
                </a:lnTo>
                <a:lnTo>
                  <a:pt x="352890" y="100333"/>
                </a:lnTo>
                <a:lnTo>
                  <a:pt x="307246" y="95336"/>
                </a:lnTo>
                <a:lnTo>
                  <a:pt x="270294" y="99247"/>
                </a:lnTo>
                <a:lnTo>
                  <a:pt x="207829" y="130537"/>
                </a:lnTo>
                <a:lnTo>
                  <a:pt x="161657" y="191958"/>
                </a:lnTo>
                <a:lnTo>
                  <a:pt x="146902" y="231733"/>
                </a:lnTo>
                <a:lnTo>
                  <a:pt x="138049" y="277241"/>
                </a:lnTo>
                <a:lnTo>
                  <a:pt x="135098" y="328482"/>
                </a:lnTo>
                <a:lnTo>
                  <a:pt x="138049" y="382998"/>
                </a:lnTo>
                <a:lnTo>
                  <a:pt x="146902" y="430879"/>
                </a:lnTo>
                <a:lnTo>
                  <a:pt x="161657" y="472123"/>
                </a:lnTo>
                <a:lnTo>
                  <a:pt x="182314" y="506730"/>
                </a:lnTo>
                <a:lnTo>
                  <a:pt x="236703" y="553495"/>
                </a:lnTo>
                <a:lnTo>
                  <a:pt x="305439" y="569083"/>
                </a:lnTo>
                <a:lnTo>
                  <a:pt x="334441" y="566951"/>
                </a:lnTo>
                <a:lnTo>
                  <a:pt x="383464" y="549894"/>
                </a:lnTo>
                <a:lnTo>
                  <a:pt x="420501" y="516134"/>
                </a:lnTo>
                <a:lnTo>
                  <a:pt x="445464" y="468465"/>
                </a:lnTo>
                <a:lnTo>
                  <a:pt x="455221" y="430370"/>
                </a:lnTo>
                <a:lnTo>
                  <a:pt x="581960" y="430370"/>
                </a:lnTo>
                <a:lnTo>
                  <a:pt x="571921" y="488784"/>
                </a:lnTo>
                <a:lnTo>
                  <a:pt x="554681" y="532541"/>
                </a:lnTo>
                <a:lnTo>
                  <a:pt x="529336" y="570904"/>
                </a:lnTo>
                <a:lnTo>
                  <a:pt x="495886" y="603874"/>
                </a:lnTo>
                <a:lnTo>
                  <a:pt x="455588" y="630363"/>
                </a:lnTo>
                <a:lnTo>
                  <a:pt x="409473" y="649283"/>
                </a:lnTo>
                <a:lnTo>
                  <a:pt x="357541" y="660636"/>
                </a:lnTo>
                <a:lnTo>
                  <a:pt x="299791" y="664420"/>
                </a:lnTo>
                <a:lnTo>
                  <a:pt x="247857" y="660868"/>
                </a:lnTo>
                <a:lnTo>
                  <a:pt x="200134" y="650214"/>
                </a:lnTo>
                <a:lnTo>
                  <a:pt x="156623" y="632457"/>
                </a:lnTo>
                <a:lnTo>
                  <a:pt x="117322" y="607597"/>
                </a:lnTo>
                <a:lnTo>
                  <a:pt x="82233" y="575635"/>
                </a:lnTo>
                <a:lnTo>
                  <a:pt x="52629" y="537635"/>
                </a:lnTo>
                <a:lnTo>
                  <a:pt x="29604" y="494666"/>
                </a:lnTo>
                <a:lnTo>
                  <a:pt x="13157" y="446727"/>
                </a:lnTo>
                <a:lnTo>
                  <a:pt x="3289" y="393817"/>
                </a:lnTo>
                <a:lnTo>
                  <a:pt x="0" y="335937"/>
                </a:lnTo>
                <a:lnTo>
                  <a:pt x="3479" y="276991"/>
                </a:lnTo>
                <a:lnTo>
                  <a:pt x="13916" y="223051"/>
                </a:lnTo>
                <a:lnTo>
                  <a:pt x="31312" y="174118"/>
                </a:lnTo>
                <a:lnTo>
                  <a:pt x="55665" y="130191"/>
                </a:lnTo>
                <a:lnTo>
                  <a:pt x="86977" y="91270"/>
                </a:lnTo>
                <a:lnTo>
                  <a:pt x="123693" y="58412"/>
                </a:lnTo>
                <a:lnTo>
                  <a:pt x="164259" y="32857"/>
                </a:lnTo>
                <a:lnTo>
                  <a:pt x="208674" y="14603"/>
                </a:lnTo>
                <a:lnTo>
                  <a:pt x="256939" y="3650"/>
                </a:lnTo>
                <a:lnTo>
                  <a:pt x="309053" y="0"/>
                </a:lnTo>
                <a:close/>
              </a:path>
            </a:pathLst>
          </a:custGeom>
          <a:ln w="347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582817" y="1913552"/>
            <a:ext cx="128270" cy="638810"/>
          </a:xfrm>
          <a:custGeom>
            <a:avLst/>
            <a:gdLst/>
            <a:ahLst/>
            <a:cxnLst/>
            <a:rect l="l" t="t" r="r" b="b"/>
            <a:pathLst>
              <a:path w="128270" h="638810">
                <a:moveTo>
                  <a:pt x="127642" y="638439"/>
                </a:moveTo>
                <a:lnTo>
                  <a:pt x="0" y="638439"/>
                </a:lnTo>
                <a:lnTo>
                  <a:pt x="0" y="0"/>
                </a:lnTo>
                <a:lnTo>
                  <a:pt x="127642" y="0"/>
                </a:lnTo>
                <a:lnTo>
                  <a:pt x="127642" y="638439"/>
                </a:lnTo>
                <a:close/>
              </a:path>
            </a:pathLst>
          </a:custGeom>
          <a:ln w="347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844635" y="1913552"/>
            <a:ext cx="526415" cy="651510"/>
          </a:xfrm>
          <a:custGeom>
            <a:avLst/>
            <a:gdLst/>
            <a:ahLst/>
            <a:cxnLst/>
            <a:rect l="l" t="t" r="r" b="b"/>
            <a:pathLst>
              <a:path w="526415" h="651510">
                <a:moveTo>
                  <a:pt x="526385" y="0"/>
                </a:moveTo>
                <a:lnTo>
                  <a:pt x="526385" y="378410"/>
                </a:lnTo>
                <a:lnTo>
                  <a:pt x="526272" y="400126"/>
                </a:lnTo>
                <a:lnTo>
                  <a:pt x="524577" y="453414"/>
                </a:lnTo>
                <a:lnTo>
                  <a:pt x="517687" y="494940"/>
                </a:lnTo>
                <a:lnTo>
                  <a:pt x="503567" y="532541"/>
                </a:lnTo>
                <a:lnTo>
                  <a:pt x="482218" y="566217"/>
                </a:lnTo>
                <a:lnTo>
                  <a:pt x="453640" y="595967"/>
                </a:lnTo>
                <a:lnTo>
                  <a:pt x="417705" y="620182"/>
                </a:lnTo>
                <a:lnTo>
                  <a:pt x="374061" y="637479"/>
                </a:lnTo>
                <a:lnTo>
                  <a:pt x="322707" y="647857"/>
                </a:lnTo>
                <a:lnTo>
                  <a:pt x="263644" y="651317"/>
                </a:lnTo>
                <a:lnTo>
                  <a:pt x="204172" y="647857"/>
                </a:lnTo>
                <a:lnTo>
                  <a:pt x="152493" y="637479"/>
                </a:lnTo>
                <a:lnTo>
                  <a:pt x="108609" y="620182"/>
                </a:lnTo>
                <a:lnTo>
                  <a:pt x="72519" y="595967"/>
                </a:lnTo>
                <a:lnTo>
                  <a:pt x="44039" y="566217"/>
                </a:lnTo>
                <a:lnTo>
                  <a:pt x="22761" y="532541"/>
                </a:lnTo>
                <a:lnTo>
                  <a:pt x="8683" y="494940"/>
                </a:lnTo>
                <a:lnTo>
                  <a:pt x="1807" y="453414"/>
                </a:lnTo>
                <a:lnTo>
                  <a:pt x="112" y="400126"/>
                </a:lnTo>
                <a:lnTo>
                  <a:pt x="0" y="378410"/>
                </a:lnTo>
                <a:lnTo>
                  <a:pt x="0" y="0"/>
                </a:lnTo>
                <a:lnTo>
                  <a:pt x="126739" y="0"/>
                </a:lnTo>
                <a:lnTo>
                  <a:pt x="126739" y="391287"/>
                </a:lnTo>
                <a:lnTo>
                  <a:pt x="126852" y="406381"/>
                </a:lnTo>
                <a:lnTo>
                  <a:pt x="132725" y="464244"/>
                </a:lnTo>
                <a:lnTo>
                  <a:pt x="151928" y="507958"/>
                </a:lnTo>
                <a:lnTo>
                  <a:pt x="185703" y="538570"/>
                </a:lnTo>
                <a:lnTo>
                  <a:pt x="234049" y="554045"/>
                </a:lnTo>
                <a:lnTo>
                  <a:pt x="263644" y="555980"/>
                </a:lnTo>
                <a:lnTo>
                  <a:pt x="292830" y="554045"/>
                </a:lnTo>
                <a:lnTo>
                  <a:pt x="340611" y="538570"/>
                </a:lnTo>
                <a:lnTo>
                  <a:pt x="374329" y="507958"/>
                </a:lnTo>
                <a:lnTo>
                  <a:pt x="393645" y="464244"/>
                </a:lnTo>
                <a:lnTo>
                  <a:pt x="399194" y="419131"/>
                </a:lnTo>
                <a:lnTo>
                  <a:pt x="399646" y="391287"/>
                </a:lnTo>
                <a:lnTo>
                  <a:pt x="399646" y="0"/>
                </a:lnTo>
                <a:lnTo>
                  <a:pt x="526385" y="0"/>
                </a:lnTo>
                <a:close/>
              </a:path>
            </a:pathLst>
          </a:custGeom>
          <a:ln w="347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502529" y="1913552"/>
            <a:ext cx="3164840" cy="638810"/>
          </a:xfrm>
          <a:custGeom>
            <a:avLst/>
            <a:gdLst/>
            <a:ahLst/>
            <a:cxnLst/>
            <a:rect l="l" t="t" r="r" b="b"/>
            <a:pathLst>
              <a:path w="3164840" h="638810">
                <a:moveTo>
                  <a:pt x="301598" y="3614"/>
                </a:moveTo>
                <a:lnTo>
                  <a:pt x="357893" y="14543"/>
                </a:lnTo>
                <a:lnTo>
                  <a:pt x="408400" y="33322"/>
                </a:lnTo>
                <a:lnTo>
                  <a:pt x="453117" y="59952"/>
                </a:lnTo>
                <a:lnTo>
                  <a:pt x="492045" y="94433"/>
                </a:lnTo>
                <a:lnTo>
                  <a:pt x="518071" y="127669"/>
                </a:lnTo>
                <a:lnTo>
                  <a:pt x="538313" y="165931"/>
                </a:lnTo>
                <a:lnTo>
                  <a:pt x="552772" y="209216"/>
                </a:lnTo>
                <a:lnTo>
                  <a:pt x="561447" y="257526"/>
                </a:lnTo>
                <a:lnTo>
                  <a:pt x="564339" y="310861"/>
                </a:lnTo>
                <a:lnTo>
                  <a:pt x="561375" y="364918"/>
                </a:lnTo>
                <a:lnTo>
                  <a:pt x="552483" y="414493"/>
                </a:lnTo>
                <a:lnTo>
                  <a:pt x="537663" y="459586"/>
                </a:lnTo>
                <a:lnTo>
                  <a:pt x="516914" y="500197"/>
                </a:lnTo>
                <a:lnTo>
                  <a:pt x="490238" y="536325"/>
                </a:lnTo>
                <a:lnTo>
                  <a:pt x="450632" y="574166"/>
                </a:lnTo>
                <a:lnTo>
                  <a:pt x="405689" y="603196"/>
                </a:lnTo>
                <a:lnTo>
                  <a:pt x="355408" y="623416"/>
                </a:lnTo>
                <a:lnTo>
                  <a:pt x="299791" y="634825"/>
                </a:lnTo>
                <a:lnTo>
                  <a:pt x="241716" y="638213"/>
                </a:lnTo>
                <a:lnTo>
                  <a:pt x="218235" y="638439"/>
                </a:lnTo>
                <a:lnTo>
                  <a:pt x="0" y="638439"/>
                </a:lnTo>
                <a:lnTo>
                  <a:pt x="0" y="0"/>
                </a:lnTo>
                <a:lnTo>
                  <a:pt x="220042" y="0"/>
                </a:lnTo>
                <a:lnTo>
                  <a:pt x="243523" y="225"/>
                </a:lnTo>
                <a:lnTo>
                  <a:pt x="264943" y="903"/>
                </a:lnTo>
                <a:lnTo>
                  <a:pt x="284301" y="2033"/>
                </a:lnTo>
                <a:lnTo>
                  <a:pt x="301598" y="3614"/>
                </a:lnTo>
                <a:close/>
              </a:path>
              <a:path w="3164840" h="638810">
                <a:moveTo>
                  <a:pt x="271099" y="534744"/>
                </a:moveTo>
                <a:lnTo>
                  <a:pt x="336446" y="513225"/>
                </a:lnTo>
                <a:lnTo>
                  <a:pt x="386542" y="467195"/>
                </a:lnTo>
                <a:lnTo>
                  <a:pt x="418566" y="399420"/>
                </a:lnTo>
                <a:lnTo>
                  <a:pt x="426572" y="358416"/>
                </a:lnTo>
                <a:lnTo>
                  <a:pt x="429241" y="312668"/>
                </a:lnTo>
                <a:lnTo>
                  <a:pt x="426629" y="268882"/>
                </a:lnTo>
                <a:lnTo>
                  <a:pt x="418792" y="229926"/>
                </a:lnTo>
                <a:lnTo>
                  <a:pt x="387446" y="166500"/>
                </a:lnTo>
                <a:lnTo>
                  <a:pt x="338253" y="123915"/>
                </a:lnTo>
                <a:lnTo>
                  <a:pt x="273810" y="103695"/>
                </a:lnTo>
                <a:lnTo>
                  <a:pt x="224546" y="100095"/>
                </a:lnTo>
                <a:lnTo>
                  <a:pt x="205358" y="99855"/>
                </a:lnTo>
                <a:lnTo>
                  <a:pt x="127642" y="99855"/>
                </a:lnTo>
                <a:lnTo>
                  <a:pt x="127642" y="537681"/>
                </a:lnTo>
                <a:lnTo>
                  <a:pt x="203550" y="537681"/>
                </a:lnTo>
                <a:lnTo>
                  <a:pt x="225478" y="537497"/>
                </a:lnTo>
                <a:lnTo>
                  <a:pt x="244046" y="536946"/>
                </a:lnTo>
                <a:lnTo>
                  <a:pt x="259253" y="536029"/>
                </a:lnTo>
                <a:lnTo>
                  <a:pt x="271099" y="534744"/>
                </a:lnTo>
                <a:close/>
              </a:path>
              <a:path w="3164840" h="638810">
                <a:moveTo>
                  <a:pt x="1022245" y="445959"/>
                </a:moveTo>
                <a:lnTo>
                  <a:pt x="807625" y="445959"/>
                </a:lnTo>
                <a:lnTo>
                  <a:pt x="743916" y="638439"/>
                </a:lnTo>
                <a:lnTo>
                  <a:pt x="607689" y="638439"/>
                </a:lnTo>
                <a:lnTo>
                  <a:pt x="838123" y="0"/>
                </a:lnTo>
                <a:lnTo>
                  <a:pt x="998298" y="0"/>
                </a:lnTo>
                <a:lnTo>
                  <a:pt x="1223989" y="638439"/>
                </a:lnTo>
                <a:lnTo>
                  <a:pt x="1085276" y="638439"/>
                </a:lnTo>
                <a:lnTo>
                  <a:pt x="1022245" y="445959"/>
                </a:lnTo>
                <a:close/>
              </a:path>
              <a:path w="3164840" h="638810">
                <a:moveTo>
                  <a:pt x="915839" y="109117"/>
                </a:moveTo>
                <a:lnTo>
                  <a:pt x="840157" y="345200"/>
                </a:lnTo>
                <a:lnTo>
                  <a:pt x="989939" y="345200"/>
                </a:lnTo>
                <a:lnTo>
                  <a:pt x="915839" y="109117"/>
                </a:lnTo>
                <a:close/>
              </a:path>
              <a:path w="3164840" h="638810">
                <a:moveTo>
                  <a:pt x="1603444" y="3614"/>
                </a:moveTo>
                <a:lnTo>
                  <a:pt x="1659740" y="14543"/>
                </a:lnTo>
                <a:lnTo>
                  <a:pt x="1710246" y="33322"/>
                </a:lnTo>
                <a:lnTo>
                  <a:pt x="1754963" y="59952"/>
                </a:lnTo>
                <a:lnTo>
                  <a:pt x="1793892" y="94433"/>
                </a:lnTo>
                <a:lnTo>
                  <a:pt x="1819917" y="127669"/>
                </a:lnTo>
                <a:lnTo>
                  <a:pt x="1840159" y="165931"/>
                </a:lnTo>
                <a:lnTo>
                  <a:pt x="1854618" y="209216"/>
                </a:lnTo>
                <a:lnTo>
                  <a:pt x="1863293" y="257526"/>
                </a:lnTo>
                <a:lnTo>
                  <a:pt x="1866185" y="310861"/>
                </a:lnTo>
                <a:lnTo>
                  <a:pt x="1863221" y="364918"/>
                </a:lnTo>
                <a:lnTo>
                  <a:pt x="1854329" y="414493"/>
                </a:lnTo>
                <a:lnTo>
                  <a:pt x="1839509" y="459586"/>
                </a:lnTo>
                <a:lnTo>
                  <a:pt x="1818760" y="500197"/>
                </a:lnTo>
                <a:lnTo>
                  <a:pt x="1792084" y="536325"/>
                </a:lnTo>
                <a:lnTo>
                  <a:pt x="1752478" y="574166"/>
                </a:lnTo>
                <a:lnTo>
                  <a:pt x="1707535" y="603196"/>
                </a:lnTo>
                <a:lnTo>
                  <a:pt x="1657254" y="623416"/>
                </a:lnTo>
                <a:lnTo>
                  <a:pt x="1601637" y="634825"/>
                </a:lnTo>
                <a:lnTo>
                  <a:pt x="1543562" y="638213"/>
                </a:lnTo>
                <a:lnTo>
                  <a:pt x="1520081" y="638439"/>
                </a:lnTo>
                <a:lnTo>
                  <a:pt x="1301846" y="638439"/>
                </a:lnTo>
                <a:lnTo>
                  <a:pt x="1301846" y="0"/>
                </a:lnTo>
                <a:lnTo>
                  <a:pt x="1521888" y="0"/>
                </a:lnTo>
                <a:lnTo>
                  <a:pt x="1545369" y="225"/>
                </a:lnTo>
                <a:lnTo>
                  <a:pt x="1566789" y="903"/>
                </a:lnTo>
                <a:lnTo>
                  <a:pt x="1586147" y="2033"/>
                </a:lnTo>
                <a:lnTo>
                  <a:pt x="1603444" y="3614"/>
                </a:lnTo>
                <a:close/>
              </a:path>
              <a:path w="3164840" h="638810">
                <a:moveTo>
                  <a:pt x="1572945" y="534744"/>
                </a:moveTo>
                <a:lnTo>
                  <a:pt x="1638292" y="513225"/>
                </a:lnTo>
                <a:lnTo>
                  <a:pt x="1688388" y="467195"/>
                </a:lnTo>
                <a:lnTo>
                  <a:pt x="1720412" y="399420"/>
                </a:lnTo>
                <a:lnTo>
                  <a:pt x="1728418" y="358416"/>
                </a:lnTo>
                <a:lnTo>
                  <a:pt x="1731087" y="312668"/>
                </a:lnTo>
                <a:lnTo>
                  <a:pt x="1728475" y="268882"/>
                </a:lnTo>
                <a:lnTo>
                  <a:pt x="1720638" y="229926"/>
                </a:lnTo>
                <a:lnTo>
                  <a:pt x="1689292" y="166500"/>
                </a:lnTo>
                <a:lnTo>
                  <a:pt x="1640099" y="123915"/>
                </a:lnTo>
                <a:lnTo>
                  <a:pt x="1575656" y="103695"/>
                </a:lnTo>
                <a:lnTo>
                  <a:pt x="1526392" y="100095"/>
                </a:lnTo>
                <a:lnTo>
                  <a:pt x="1507204" y="99855"/>
                </a:lnTo>
                <a:lnTo>
                  <a:pt x="1429488" y="99855"/>
                </a:lnTo>
                <a:lnTo>
                  <a:pt x="1429488" y="537681"/>
                </a:lnTo>
                <a:lnTo>
                  <a:pt x="1505396" y="537681"/>
                </a:lnTo>
                <a:lnTo>
                  <a:pt x="1527324" y="537497"/>
                </a:lnTo>
                <a:lnTo>
                  <a:pt x="1545892" y="536946"/>
                </a:lnTo>
                <a:lnTo>
                  <a:pt x="1561099" y="536029"/>
                </a:lnTo>
                <a:lnTo>
                  <a:pt x="1572945" y="534744"/>
                </a:lnTo>
                <a:close/>
              </a:path>
              <a:path w="3164840" h="638810">
                <a:moveTo>
                  <a:pt x="2324091" y="445959"/>
                </a:moveTo>
                <a:lnTo>
                  <a:pt x="2109471" y="445959"/>
                </a:lnTo>
                <a:lnTo>
                  <a:pt x="2045762" y="638439"/>
                </a:lnTo>
                <a:lnTo>
                  <a:pt x="1909535" y="638439"/>
                </a:lnTo>
                <a:lnTo>
                  <a:pt x="2139969" y="0"/>
                </a:lnTo>
                <a:lnTo>
                  <a:pt x="2300144" y="0"/>
                </a:lnTo>
                <a:lnTo>
                  <a:pt x="2525835" y="638439"/>
                </a:lnTo>
                <a:lnTo>
                  <a:pt x="2387122" y="638439"/>
                </a:lnTo>
                <a:lnTo>
                  <a:pt x="2324091" y="445959"/>
                </a:lnTo>
                <a:close/>
              </a:path>
              <a:path w="3164840" h="638810">
                <a:moveTo>
                  <a:pt x="2217685" y="109117"/>
                </a:moveTo>
                <a:lnTo>
                  <a:pt x="2142003" y="345200"/>
                </a:lnTo>
                <a:lnTo>
                  <a:pt x="2291785" y="345200"/>
                </a:lnTo>
                <a:lnTo>
                  <a:pt x="2217685" y="109117"/>
                </a:lnTo>
                <a:close/>
              </a:path>
              <a:path w="3164840" h="638810">
                <a:moveTo>
                  <a:pt x="3164416" y="638439"/>
                </a:moveTo>
                <a:lnTo>
                  <a:pt x="2989557" y="638439"/>
                </a:lnTo>
                <a:lnTo>
                  <a:pt x="2726590" y="153623"/>
                </a:lnTo>
                <a:lnTo>
                  <a:pt x="2728666" y="198495"/>
                </a:lnTo>
                <a:lnTo>
                  <a:pt x="2730148" y="246136"/>
                </a:lnTo>
                <a:lnTo>
                  <a:pt x="2731038" y="296543"/>
                </a:lnTo>
                <a:lnTo>
                  <a:pt x="2731334" y="349718"/>
                </a:lnTo>
                <a:lnTo>
                  <a:pt x="2731334" y="638439"/>
                </a:lnTo>
                <a:lnTo>
                  <a:pt x="2603692" y="638439"/>
                </a:lnTo>
                <a:lnTo>
                  <a:pt x="2603692" y="0"/>
                </a:lnTo>
                <a:lnTo>
                  <a:pt x="2772903" y="0"/>
                </a:lnTo>
                <a:lnTo>
                  <a:pt x="3041292" y="494079"/>
                </a:lnTo>
                <a:lnTo>
                  <a:pt x="3039216" y="449248"/>
                </a:lnTo>
                <a:lnTo>
                  <a:pt x="3037733" y="400832"/>
                </a:lnTo>
                <a:lnTo>
                  <a:pt x="3036844" y="348829"/>
                </a:lnTo>
                <a:lnTo>
                  <a:pt x="3036547" y="293239"/>
                </a:lnTo>
                <a:lnTo>
                  <a:pt x="3036547" y="0"/>
                </a:lnTo>
                <a:lnTo>
                  <a:pt x="3163513" y="0"/>
                </a:lnTo>
                <a:lnTo>
                  <a:pt x="3164416" y="638439"/>
                </a:lnTo>
                <a:close/>
              </a:path>
            </a:pathLst>
          </a:custGeom>
          <a:ln w="347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774178" y="1900449"/>
            <a:ext cx="1200150" cy="664845"/>
          </a:xfrm>
          <a:custGeom>
            <a:avLst/>
            <a:gdLst/>
            <a:ahLst/>
            <a:cxnLst/>
            <a:rect l="l" t="t" r="r" b="b"/>
            <a:pathLst>
              <a:path w="1200150" h="664844">
                <a:moveTo>
                  <a:pt x="315605" y="0"/>
                </a:moveTo>
                <a:lnTo>
                  <a:pt x="371605" y="3614"/>
                </a:lnTo>
                <a:lnTo>
                  <a:pt x="422671" y="14458"/>
                </a:lnTo>
                <a:lnTo>
                  <a:pt x="468803" y="32531"/>
                </a:lnTo>
                <a:lnTo>
                  <a:pt x="510001" y="57834"/>
                </a:lnTo>
                <a:lnTo>
                  <a:pt x="546266" y="90366"/>
                </a:lnTo>
                <a:lnTo>
                  <a:pt x="576764" y="128889"/>
                </a:lnTo>
                <a:lnTo>
                  <a:pt x="600485" y="172347"/>
                </a:lnTo>
                <a:lnTo>
                  <a:pt x="617429" y="220738"/>
                </a:lnTo>
                <a:lnTo>
                  <a:pt x="627595" y="274063"/>
                </a:lnTo>
                <a:lnTo>
                  <a:pt x="630984" y="332323"/>
                </a:lnTo>
                <a:lnTo>
                  <a:pt x="627595" y="390275"/>
                </a:lnTo>
                <a:lnTo>
                  <a:pt x="617429" y="443401"/>
                </a:lnTo>
                <a:lnTo>
                  <a:pt x="600485" y="491702"/>
                </a:lnTo>
                <a:lnTo>
                  <a:pt x="576764" y="535177"/>
                </a:lnTo>
                <a:lnTo>
                  <a:pt x="546266" y="573827"/>
                </a:lnTo>
                <a:lnTo>
                  <a:pt x="509992" y="606440"/>
                </a:lnTo>
                <a:lnTo>
                  <a:pt x="468767" y="631806"/>
                </a:lnTo>
                <a:lnTo>
                  <a:pt x="422590" y="649925"/>
                </a:lnTo>
                <a:lnTo>
                  <a:pt x="371460" y="660796"/>
                </a:lnTo>
                <a:lnTo>
                  <a:pt x="315379" y="664420"/>
                </a:lnTo>
                <a:lnTo>
                  <a:pt x="259370" y="660796"/>
                </a:lnTo>
                <a:lnTo>
                  <a:pt x="208277" y="649925"/>
                </a:lnTo>
                <a:lnTo>
                  <a:pt x="162099" y="631806"/>
                </a:lnTo>
                <a:lnTo>
                  <a:pt x="120838" y="606440"/>
                </a:lnTo>
                <a:lnTo>
                  <a:pt x="84493" y="573827"/>
                </a:lnTo>
                <a:lnTo>
                  <a:pt x="54075" y="535177"/>
                </a:lnTo>
                <a:lnTo>
                  <a:pt x="30417" y="491702"/>
                </a:lnTo>
                <a:lnTo>
                  <a:pt x="13518" y="443401"/>
                </a:lnTo>
                <a:lnTo>
                  <a:pt x="3379" y="390275"/>
                </a:lnTo>
                <a:lnTo>
                  <a:pt x="0" y="332323"/>
                </a:lnTo>
                <a:lnTo>
                  <a:pt x="3361" y="274063"/>
                </a:lnTo>
                <a:lnTo>
                  <a:pt x="13446" y="220738"/>
                </a:lnTo>
                <a:lnTo>
                  <a:pt x="30254" y="172347"/>
                </a:lnTo>
                <a:lnTo>
                  <a:pt x="53786" y="128889"/>
                </a:lnTo>
                <a:lnTo>
                  <a:pt x="84041" y="90366"/>
                </a:lnTo>
                <a:lnTo>
                  <a:pt x="120269" y="57834"/>
                </a:lnTo>
                <a:lnTo>
                  <a:pt x="161539" y="32531"/>
                </a:lnTo>
                <a:lnTo>
                  <a:pt x="207852" y="14458"/>
                </a:lnTo>
                <a:lnTo>
                  <a:pt x="259207" y="3614"/>
                </a:lnTo>
                <a:lnTo>
                  <a:pt x="315605" y="0"/>
                </a:lnTo>
                <a:close/>
              </a:path>
              <a:path w="1200150" h="664844">
                <a:moveTo>
                  <a:pt x="181862" y="506730"/>
                </a:moveTo>
                <a:lnTo>
                  <a:pt x="208421" y="534009"/>
                </a:lnTo>
                <a:lnTo>
                  <a:pt x="239527" y="553495"/>
                </a:lnTo>
                <a:lnTo>
                  <a:pt x="275180" y="565186"/>
                </a:lnTo>
                <a:lnTo>
                  <a:pt x="315379" y="569083"/>
                </a:lnTo>
                <a:lnTo>
                  <a:pt x="355649" y="565158"/>
                </a:lnTo>
                <a:lnTo>
                  <a:pt x="422294" y="533755"/>
                </a:lnTo>
                <a:lnTo>
                  <a:pt x="469722" y="471769"/>
                </a:lnTo>
                <a:lnTo>
                  <a:pt x="484760" y="431274"/>
                </a:lnTo>
                <a:lnTo>
                  <a:pt x="493782" y="384792"/>
                </a:lnTo>
                <a:lnTo>
                  <a:pt x="496790" y="332323"/>
                </a:lnTo>
                <a:lnTo>
                  <a:pt x="493782" y="279402"/>
                </a:lnTo>
                <a:lnTo>
                  <a:pt x="484760" y="232693"/>
                </a:lnTo>
                <a:lnTo>
                  <a:pt x="469722" y="192198"/>
                </a:lnTo>
                <a:lnTo>
                  <a:pt x="448670" y="157915"/>
                </a:lnTo>
                <a:lnTo>
                  <a:pt x="391344" y="110981"/>
                </a:lnTo>
                <a:lnTo>
                  <a:pt x="315605" y="95336"/>
                </a:lnTo>
                <a:lnTo>
                  <a:pt x="274940" y="99247"/>
                </a:lnTo>
                <a:lnTo>
                  <a:pt x="207843" y="130537"/>
                </a:lnTo>
                <a:lnTo>
                  <a:pt x="160358" y="192198"/>
                </a:lnTo>
                <a:lnTo>
                  <a:pt x="145320" y="232693"/>
                </a:lnTo>
                <a:lnTo>
                  <a:pt x="136298" y="279402"/>
                </a:lnTo>
                <a:lnTo>
                  <a:pt x="133290" y="332323"/>
                </a:lnTo>
                <a:lnTo>
                  <a:pt x="136326" y="385159"/>
                </a:lnTo>
                <a:lnTo>
                  <a:pt x="145433" y="431839"/>
                </a:lnTo>
                <a:lnTo>
                  <a:pt x="160612" y="472363"/>
                </a:lnTo>
                <a:lnTo>
                  <a:pt x="181862" y="506730"/>
                </a:lnTo>
                <a:close/>
              </a:path>
              <a:path w="1200150" h="664844">
                <a:moveTo>
                  <a:pt x="954979" y="0"/>
                </a:moveTo>
                <a:lnTo>
                  <a:pt x="1006332" y="3416"/>
                </a:lnTo>
                <a:lnTo>
                  <a:pt x="1051276" y="13667"/>
                </a:lnTo>
                <a:lnTo>
                  <a:pt x="1089808" y="30752"/>
                </a:lnTo>
                <a:lnTo>
                  <a:pt x="1121931" y="54671"/>
                </a:lnTo>
                <a:lnTo>
                  <a:pt x="1147925" y="84309"/>
                </a:lnTo>
                <a:lnTo>
                  <a:pt x="1168074" y="118549"/>
                </a:lnTo>
                <a:lnTo>
                  <a:pt x="1182378" y="157393"/>
                </a:lnTo>
                <a:lnTo>
                  <a:pt x="1190835" y="200839"/>
                </a:lnTo>
                <a:lnTo>
                  <a:pt x="1060256" y="200839"/>
                </a:lnTo>
                <a:lnTo>
                  <a:pt x="1056147" y="177259"/>
                </a:lnTo>
                <a:lnTo>
                  <a:pt x="1049242" y="156447"/>
                </a:lnTo>
                <a:lnTo>
                  <a:pt x="1027046" y="123124"/>
                </a:lnTo>
                <a:lnTo>
                  <a:pt x="993949" y="102283"/>
                </a:lnTo>
                <a:lnTo>
                  <a:pt x="950234" y="95336"/>
                </a:lnTo>
                <a:lnTo>
                  <a:pt x="931272" y="96550"/>
                </a:lnTo>
                <a:lnTo>
                  <a:pt x="885397" y="114765"/>
                </a:lnTo>
                <a:lnTo>
                  <a:pt x="862099" y="153820"/>
                </a:lnTo>
                <a:lnTo>
                  <a:pt x="860546" y="171244"/>
                </a:lnTo>
                <a:lnTo>
                  <a:pt x="862424" y="190489"/>
                </a:lnTo>
                <a:lnTo>
                  <a:pt x="890593" y="235179"/>
                </a:lnTo>
                <a:lnTo>
                  <a:pt x="932105" y="256866"/>
                </a:lnTo>
                <a:lnTo>
                  <a:pt x="996547" y="275843"/>
                </a:lnTo>
                <a:lnTo>
                  <a:pt x="1045402" y="289483"/>
                </a:lnTo>
                <a:lnTo>
                  <a:pt x="1087366" y="306229"/>
                </a:lnTo>
                <a:lnTo>
                  <a:pt x="1122439" y="326082"/>
                </a:lnTo>
                <a:lnTo>
                  <a:pt x="1172268" y="375345"/>
                </a:lnTo>
                <a:lnTo>
                  <a:pt x="1197006" y="438715"/>
                </a:lnTo>
                <a:lnTo>
                  <a:pt x="1200098" y="475779"/>
                </a:lnTo>
                <a:lnTo>
                  <a:pt x="1195820" y="517009"/>
                </a:lnTo>
                <a:lnTo>
                  <a:pt x="1182985" y="553721"/>
                </a:lnTo>
                <a:lnTo>
                  <a:pt x="1161593" y="585914"/>
                </a:lnTo>
                <a:lnTo>
                  <a:pt x="1131645" y="613589"/>
                </a:lnTo>
                <a:lnTo>
                  <a:pt x="1095499" y="635827"/>
                </a:lnTo>
                <a:lnTo>
                  <a:pt x="1055512" y="651712"/>
                </a:lnTo>
                <a:lnTo>
                  <a:pt x="1011684" y="661243"/>
                </a:lnTo>
                <a:lnTo>
                  <a:pt x="964016" y="664420"/>
                </a:lnTo>
                <a:lnTo>
                  <a:pt x="908680" y="661215"/>
                </a:lnTo>
                <a:lnTo>
                  <a:pt x="859247" y="651599"/>
                </a:lnTo>
                <a:lnTo>
                  <a:pt x="815715" y="635573"/>
                </a:lnTo>
                <a:lnTo>
                  <a:pt x="778086" y="613137"/>
                </a:lnTo>
                <a:lnTo>
                  <a:pt x="747164" y="584502"/>
                </a:lnTo>
                <a:lnTo>
                  <a:pt x="723753" y="549880"/>
                </a:lnTo>
                <a:lnTo>
                  <a:pt x="707854" y="509272"/>
                </a:lnTo>
                <a:lnTo>
                  <a:pt x="699467" y="462676"/>
                </a:lnTo>
                <a:lnTo>
                  <a:pt x="830047" y="462676"/>
                </a:lnTo>
                <a:lnTo>
                  <a:pt x="836740" y="486751"/>
                </a:lnTo>
                <a:lnTo>
                  <a:pt x="846652" y="507916"/>
                </a:lnTo>
                <a:lnTo>
                  <a:pt x="876134" y="541521"/>
                </a:lnTo>
                <a:lnTo>
                  <a:pt x="915726" y="562193"/>
                </a:lnTo>
                <a:lnTo>
                  <a:pt x="962208" y="569083"/>
                </a:lnTo>
                <a:lnTo>
                  <a:pt x="983557" y="567699"/>
                </a:lnTo>
                <a:lnTo>
                  <a:pt x="1020833" y="556629"/>
                </a:lnTo>
                <a:lnTo>
                  <a:pt x="1059296" y="521302"/>
                </a:lnTo>
                <a:lnTo>
                  <a:pt x="1066808" y="488657"/>
                </a:lnTo>
                <a:lnTo>
                  <a:pt x="1064986" y="469313"/>
                </a:lnTo>
                <a:lnTo>
                  <a:pt x="1037664" y="423141"/>
                </a:lnTo>
                <a:lnTo>
                  <a:pt x="998468" y="400154"/>
                </a:lnTo>
                <a:lnTo>
                  <a:pt x="939165" y="381346"/>
                </a:lnTo>
                <a:lnTo>
                  <a:pt x="888912" y="367297"/>
                </a:lnTo>
                <a:lnTo>
                  <a:pt x="845466" y="351130"/>
                </a:lnTo>
                <a:lnTo>
                  <a:pt x="808825" y="332845"/>
                </a:lnTo>
                <a:lnTo>
                  <a:pt x="755961" y="288424"/>
                </a:lnTo>
                <a:lnTo>
                  <a:pt x="729641" y="225732"/>
                </a:lnTo>
                <a:lnTo>
                  <a:pt x="726352" y="187058"/>
                </a:lnTo>
                <a:lnTo>
                  <a:pt x="730517" y="146619"/>
                </a:lnTo>
                <a:lnTo>
                  <a:pt x="743013" y="110473"/>
                </a:lnTo>
                <a:lnTo>
                  <a:pt x="792997" y="51057"/>
                </a:lnTo>
                <a:lnTo>
                  <a:pt x="828113" y="28719"/>
                </a:lnTo>
                <a:lnTo>
                  <a:pt x="866815" y="12764"/>
                </a:lnTo>
                <a:lnTo>
                  <a:pt x="909104" y="3191"/>
                </a:lnTo>
                <a:lnTo>
                  <a:pt x="954979" y="0"/>
                </a:lnTo>
                <a:close/>
              </a:path>
            </a:pathLst>
          </a:custGeom>
          <a:ln w="347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23318" y="1613938"/>
            <a:ext cx="6186805" cy="11360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7250" spc="495" b="1">
                <a:latin typeface="Trebuchet MS"/>
                <a:cs typeface="Trebuchet MS"/>
              </a:rPr>
              <a:t>CIUDADANOS</a:t>
            </a:r>
            <a:endParaRPr sz="72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332771" y="2778573"/>
            <a:ext cx="7574915" cy="7222490"/>
          </a:xfrm>
          <a:prstGeom prst="rect">
            <a:avLst/>
          </a:prstGeom>
        </p:spPr>
        <p:txBody>
          <a:bodyPr wrap="square" lIns="0" tIns="168910" rIns="0" bIns="0" rtlCol="0" vert="horz">
            <a:spAutoFit/>
          </a:bodyPr>
          <a:lstStyle/>
          <a:p>
            <a:pPr algn="ctr" marR="398780">
              <a:lnSpc>
                <a:spcPct val="100000"/>
              </a:lnSpc>
              <a:spcBef>
                <a:spcPts val="1330"/>
              </a:spcBef>
            </a:pPr>
            <a:r>
              <a:rPr dirty="0" sz="2400" spc="215" b="1">
                <a:latin typeface="Trebuchet MS"/>
                <a:cs typeface="Trebuchet MS"/>
              </a:rPr>
              <a:t>MENSAJE</a:t>
            </a:r>
            <a:endParaRPr sz="2400">
              <a:latin typeface="Trebuchet MS"/>
              <a:cs typeface="Trebuchet MS"/>
            </a:endParaRPr>
          </a:p>
          <a:p>
            <a:pPr algn="ctr" marL="79375" marR="71755">
              <a:lnSpc>
                <a:spcPct val="117900"/>
              </a:lnSpc>
              <a:spcBef>
                <a:spcPts val="575"/>
              </a:spcBef>
            </a:pPr>
            <a:r>
              <a:rPr dirty="0" sz="1750" spc="-45">
                <a:latin typeface="Verdana"/>
                <a:cs typeface="Verdana"/>
              </a:rPr>
              <a:t>Hoy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45">
                <a:latin typeface="Verdana"/>
                <a:cs typeface="Verdana"/>
              </a:rPr>
              <a:t>me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40">
                <a:latin typeface="Verdana"/>
                <a:cs typeface="Verdana"/>
              </a:rPr>
              <a:t>dirijo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60">
                <a:latin typeface="Verdana"/>
                <a:cs typeface="Verdana"/>
              </a:rPr>
              <a:t>a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45">
                <a:latin typeface="Verdana"/>
                <a:cs typeface="Verdana"/>
              </a:rPr>
              <a:t>ustedes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25">
                <a:latin typeface="Verdana"/>
                <a:cs typeface="Verdana"/>
              </a:rPr>
              <a:t>con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15">
                <a:latin typeface="Verdana"/>
                <a:cs typeface="Verdana"/>
              </a:rPr>
              <a:t>un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10">
                <a:latin typeface="Verdana"/>
                <a:cs typeface="Verdana"/>
              </a:rPr>
              <a:t>profundo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35">
                <a:latin typeface="Verdana"/>
                <a:cs typeface="Verdana"/>
              </a:rPr>
              <a:t>sentido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25">
                <a:latin typeface="Verdana"/>
                <a:cs typeface="Verdana"/>
              </a:rPr>
              <a:t>de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30">
                <a:latin typeface="Verdana"/>
                <a:cs typeface="Verdana"/>
              </a:rPr>
              <a:t>responsabilidad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140">
                <a:latin typeface="Verdana"/>
                <a:cs typeface="Verdana"/>
              </a:rPr>
              <a:t>y </a:t>
            </a:r>
            <a:r>
              <a:rPr dirty="0" sz="1750" spc="-600">
                <a:latin typeface="Verdana"/>
                <a:cs typeface="Verdana"/>
              </a:rPr>
              <a:t> </a:t>
            </a:r>
            <a:r>
              <a:rPr dirty="0" sz="1750" spc="-70">
                <a:latin typeface="Verdana"/>
                <a:cs typeface="Verdana"/>
              </a:rPr>
              <a:t>gratitud, </a:t>
            </a:r>
            <a:r>
              <a:rPr dirty="0" sz="1750" spc="-40">
                <a:latin typeface="Verdana"/>
                <a:cs typeface="Verdana"/>
              </a:rPr>
              <a:t>para presentar el </a:t>
            </a:r>
            <a:r>
              <a:rPr dirty="0" sz="1750" spc="-25">
                <a:latin typeface="Verdana"/>
                <a:cs typeface="Verdana"/>
              </a:rPr>
              <a:t>informe de </a:t>
            </a:r>
            <a:r>
              <a:rPr dirty="0" sz="1750" spc="-50">
                <a:latin typeface="Verdana"/>
                <a:cs typeface="Verdana"/>
              </a:rPr>
              <a:t>gestión </a:t>
            </a:r>
            <a:r>
              <a:rPr dirty="0" sz="1750" spc="-30">
                <a:latin typeface="Verdana"/>
                <a:cs typeface="Verdana"/>
              </a:rPr>
              <a:t>correspondiente </a:t>
            </a:r>
            <a:r>
              <a:rPr dirty="0" sz="1750" spc="-50">
                <a:latin typeface="Verdana"/>
                <a:cs typeface="Verdana"/>
              </a:rPr>
              <a:t>al </a:t>
            </a:r>
            <a:r>
              <a:rPr dirty="0" sz="1750" spc="-45">
                <a:latin typeface="Verdana"/>
                <a:cs typeface="Verdana"/>
              </a:rPr>
              <a:t> </a:t>
            </a:r>
            <a:r>
              <a:rPr dirty="0" sz="1750" spc="-35">
                <a:latin typeface="Verdana"/>
                <a:cs typeface="Verdana"/>
              </a:rPr>
              <a:t>último </a:t>
            </a:r>
            <a:r>
              <a:rPr dirty="0" sz="1750" spc="-25">
                <a:latin typeface="Verdana"/>
                <a:cs typeface="Verdana"/>
              </a:rPr>
              <a:t>año como </a:t>
            </a:r>
            <a:r>
              <a:rPr dirty="0" sz="1750" spc="-65">
                <a:latin typeface="Verdana"/>
                <a:cs typeface="Verdana"/>
              </a:rPr>
              <a:t>Regidora. </a:t>
            </a:r>
            <a:r>
              <a:rPr dirty="0" sz="1750" spc="-45">
                <a:latin typeface="Verdana"/>
                <a:cs typeface="Verdana"/>
              </a:rPr>
              <a:t>Durante </a:t>
            </a:r>
            <a:r>
              <a:rPr dirty="0" sz="1750" spc="-50">
                <a:latin typeface="Verdana"/>
                <a:cs typeface="Verdana"/>
              </a:rPr>
              <a:t>estos </a:t>
            </a:r>
            <a:r>
              <a:rPr dirty="0" sz="1750" spc="-70">
                <a:latin typeface="Verdana"/>
                <a:cs typeface="Verdana"/>
              </a:rPr>
              <a:t>años, </a:t>
            </a:r>
            <a:r>
              <a:rPr dirty="0" sz="1750" spc="-35">
                <a:latin typeface="Verdana"/>
                <a:cs typeface="Verdana"/>
              </a:rPr>
              <a:t>hemos </a:t>
            </a:r>
            <a:r>
              <a:rPr dirty="0" sz="1750" spc="-50">
                <a:latin typeface="Verdana"/>
                <a:cs typeface="Verdana"/>
              </a:rPr>
              <a:t>trabajado </a:t>
            </a:r>
            <a:r>
              <a:rPr dirty="0" sz="1750" spc="-25">
                <a:latin typeface="Verdana"/>
                <a:cs typeface="Verdana"/>
              </a:rPr>
              <a:t>con </a:t>
            </a:r>
            <a:r>
              <a:rPr dirty="0" sz="1750" spc="-605">
                <a:latin typeface="Verdana"/>
                <a:cs typeface="Verdana"/>
              </a:rPr>
              <a:t> </a:t>
            </a:r>
            <a:r>
              <a:rPr dirty="0" sz="1750" spc="-35">
                <a:latin typeface="Verdana"/>
                <a:cs typeface="Verdana"/>
              </a:rPr>
              <a:t>dedicación </a:t>
            </a:r>
            <a:r>
              <a:rPr dirty="0" sz="1750" spc="-40">
                <a:latin typeface="Verdana"/>
                <a:cs typeface="Verdana"/>
              </a:rPr>
              <a:t>para </a:t>
            </a:r>
            <a:r>
              <a:rPr dirty="0" sz="1750" spc="-35">
                <a:latin typeface="Verdana"/>
                <a:cs typeface="Verdana"/>
              </a:rPr>
              <a:t>enfrentar </a:t>
            </a:r>
            <a:r>
              <a:rPr dirty="0" sz="1750" spc="-30">
                <a:latin typeface="Verdana"/>
                <a:cs typeface="Verdana"/>
              </a:rPr>
              <a:t>los </a:t>
            </a:r>
            <a:r>
              <a:rPr dirty="0" sz="1750" spc="-35">
                <a:latin typeface="Verdana"/>
                <a:cs typeface="Verdana"/>
              </a:rPr>
              <a:t>desafíos </a:t>
            </a:r>
            <a:r>
              <a:rPr dirty="0" sz="1750" spc="-25">
                <a:latin typeface="Verdana"/>
                <a:cs typeface="Verdana"/>
              </a:rPr>
              <a:t>que </a:t>
            </a:r>
            <a:r>
              <a:rPr dirty="0" sz="1750" spc="-35">
                <a:latin typeface="Verdana"/>
                <a:cs typeface="Verdana"/>
              </a:rPr>
              <a:t>nuestro </a:t>
            </a:r>
            <a:r>
              <a:rPr dirty="0" sz="1750" spc="-30">
                <a:latin typeface="Verdana"/>
                <a:cs typeface="Verdana"/>
              </a:rPr>
              <a:t>municipio </a:t>
            </a:r>
            <a:r>
              <a:rPr dirty="0" sz="1750" spc="-40">
                <a:latin typeface="Verdana"/>
                <a:cs typeface="Verdana"/>
              </a:rPr>
              <a:t>ha </a:t>
            </a:r>
            <a:r>
              <a:rPr dirty="0" sz="1750" spc="-35">
                <a:latin typeface="Verdana"/>
                <a:cs typeface="Verdana"/>
              </a:rPr>
              <a:t> presentado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140">
                <a:latin typeface="Verdana"/>
                <a:cs typeface="Verdana"/>
              </a:rPr>
              <a:t>y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35">
                <a:latin typeface="Verdana"/>
                <a:cs typeface="Verdana"/>
              </a:rPr>
              <a:t>hemos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35">
                <a:latin typeface="Verdana"/>
                <a:cs typeface="Verdana"/>
              </a:rPr>
              <a:t>logrado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40">
                <a:latin typeface="Verdana"/>
                <a:cs typeface="Verdana"/>
              </a:rPr>
              <a:t>importantes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80">
                <a:latin typeface="Verdana"/>
                <a:cs typeface="Verdana"/>
              </a:rPr>
              <a:t>avances.</a:t>
            </a:r>
            <a:endParaRPr sz="17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Verdana"/>
              <a:cs typeface="Verdana"/>
            </a:endParaRPr>
          </a:p>
          <a:p>
            <a:pPr algn="ctr" marL="32384" marR="25400">
              <a:lnSpc>
                <a:spcPct val="117900"/>
              </a:lnSpc>
            </a:pPr>
            <a:r>
              <a:rPr dirty="0" sz="1750" spc="-60">
                <a:latin typeface="Verdana"/>
                <a:cs typeface="Verdana"/>
              </a:rPr>
              <a:t>La </a:t>
            </a:r>
            <a:r>
              <a:rPr dirty="0" sz="1750" spc="-55">
                <a:latin typeface="Verdana"/>
                <a:cs typeface="Verdana"/>
              </a:rPr>
              <a:t>innovación, </a:t>
            </a:r>
            <a:r>
              <a:rPr dirty="0" sz="1750" spc="-50">
                <a:latin typeface="Verdana"/>
                <a:cs typeface="Verdana"/>
              </a:rPr>
              <a:t>la ciencia </a:t>
            </a:r>
            <a:r>
              <a:rPr dirty="0" sz="1750" spc="-140">
                <a:latin typeface="Verdana"/>
                <a:cs typeface="Verdana"/>
              </a:rPr>
              <a:t>y </a:t>
            </a:r>
            <a:r>
              <a:rPr dirty="0" sz="1750" spc="-50">
                <a:latin typeface="Verdana"/>
                <a:cs typeface="Verdana"/>
              </a:rPr>
              <a:t>la </a:t>
            </a:r>
            <a:r>
              <a:rPr dirty="0" sz="1750" spc="-45">
                <a:latin typeface="Verdana"/>
                <a:cs typeface="Verdana"/>
              </a:rPr>
              <a:t>tecnología </a:t>
            </a:r>
            <a:r>
              <a:rPr dirty="0" sz="1750" spc="-25">
                <a:latin typeface="Verdana"/>
                <a:cs typeface="Verdana"/>
              </a:rPr>
              <a:t>son </a:t>
            </a:r>
            <a:r>
              <a:rPr dirty="0" sz="1750" spc="-40">
                <a:latin typeface="Verdana"/>
                <a:cs typeface="Verdana"/>
              </a:rPr>
              <a:t>elementos </a:t>
            </a:r>
            <a:r>
              <a:rPr dirty="0" sz="1750" spc="-75">
                <a:latin typeface="Verdana"/>
                <a:cs typeface="Verdana"/>
              </a:rPr>
              <a:t>clave </a:t>
            </a:r>
            <a:r>
              <a:rPr dirty="0" sz="1750" spc="-25">
                <a:latin typeface="Verdana"/>
                <a:cs typeface="Verdana"/>
              </a:rPr>
              <a:t>que </a:t>
            </a:r>
            <a:r>
              <a:rPr dirty="0" sz="1750" spc="-35">
                <a:latin typeface="Verdana"/>
                <a:cs typeface="Verdana"/>
              </a:rPr>
              <a:t>han </a:t>
            </a:r>
            <a:r>
              <a:rPr dirty="0" sz="1750" spc="-30">
                <a:latin typeface="Verdana"/>
                <a:cs typeface="Verdana"/>
              </a:rPr>
              <a:t> </a:t>
            </a:r>
            <a:r>
              <a:rPr dirty="0" sz="1750" spc="-35">
                <a:latin typeface="Verdana"/>
                <a:cs typeface="Verdana"/>
              </a:rPr>
              <a:t>transformado </a:t>
            </a:r>
            <a:r>
              <a:rPr dirty="0" sz="1750" spc="-140">
                <a:latin typeface="Verdana"/>
                <a:cs typeface="Verdana"/>
              </a:rPr>
              <a:t>y </a:t>
            </a:r>
            <a:r>
              <a:rPr dirty="0" sz="1750" spc="-35">
                <a:latin typeface="Verdana"/>
                <a:cs typeface="Verdana"/>
              </a:rPr>
              <a:t>continúan revolucionando </a:t>
            </a:r>
            <a:r>
              <a:rPr dirty="0" sz="1750" spc="-50">
                <a:latin typeface="Verdana"/>
                <a:cs typeface="Verdana"/>
              </a:rPr>
              <a:t>la educación. </a:t>
            </a:r>
            <a:r>
              <a:rPr dirty="0" sz="1750" spc="-70">
                <a:latin typeface="Verdana"/>
                <a:cs typeface="Verdana"/>
              </a:rPr>
              <a:t>En </a:t>
            </a:r>
            <a:r>
              <a:rPr dirty="0" sz="1750" spc="-15">
                <a:latin typeface="Verdana"/>
                <a:cs typeface="Verdana"/>
              </a:rPr>
              <a:t>un mundo </a:t>
            </a:r>
            <a:r>
              <a:rPr dirty="0" sz="1750" spc="-605">
                <a:latin typeface="Verdana"/>
                <a:cs typeface="Verdana"/>
              </a:rPr>
              <a:t> </a:t>
            </a:r>
            <a:r>
              <a:rPr dirty="0" sz="1750" spc="-50">
                <a:latin typeface="Verdana"/>
                <a:cs typeface="Verdana"/>
              </a:rPr>
              <a:t>cada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95">
                <a:latin typeface="Verdana"/>
                <a:cs typeface="Verdana"/>
              </a:rPr>
              <a:t>vez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60">
                <a:latin typeface="Verdana"/>
                <a:cs typeface="Verdana"/>
              </a:rPr>
              <a:t>más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40">
                <a:latin typeface="Verdana"/>
                <a:cs typeface="Verdana"/>
              </a:rPr>
              <a:t>globalizado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140">
                <a:latin typeface="Verdana"/>
                <a:cs typeface="Verdana"/>
              </a:rPr>
              <a:t>y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70">
                <a:latin typeface="Verdana"/>
                <a:cs typeface="Verdana"/>
              </a:rPr>
              <a:t>digital,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50">
                <a:latin typeface="Verdana"/>
                <a:cs typeface="Verdana"/>
              </a:rPr>
              <a:t>la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25">
                <a:latin typeface="Verdana"/>
                <a:cs typeface="Verdana"/>
              </a:rPr>
              <a:t>incorporación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25">
                <a:latin typeface="Verdana"/>
                <a:cs typeface="Verdana"/>
              </a:rPr>
              <a:t>de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65">
                <a:latin typeface="Verdana"/>
                <a:cs typeface="Verdana"/>
              </a:rPr>
              <a:t>estas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55">
                <a:latin typeface="Verdana"/>
                <a:cs typeface="Verdana"/>
              </a:rPr>
              <a:t>áreas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30">
                <a:latin typeface="Verdana"/>
                <a:cs typeface="Verdana"/>
              </a:rPr>
              <a:t>en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40">
                <a:latin typeface="Verdana"/>
                <a:cs typeface="Verdana"/>
              </a:rPr>
              <a:t>el </a:t>
            </a:r>
            <a:r>
              <a:rPr dirty="0" sz="1750" spc="-600">
                <a:latin typeface="Verdana"/>
                <a:cs typeface="Verdana"/>
              </a:rPr>
              <a:t> </a:t>
            </a:r>
            <a:r>
              <a:rPr dirty="0" sz="1750" spc="-55">
                <a:latin typeface="Verdana"/>
                <a:cs typeface="Verdana"/>
              </a:rPr>
              <a:t>sistema </a:t>
            </a:r>
            <a:r>
              <a:rPr dirty="0" sz="1750" spc="-50">
                <a:latin typeface="Verdana"/>
                <a:cs typeface="Verdana"/>
              </a:rPr>
              <a:t>educativo </a:t>
            </a:r>
            <a:r>
              <a:rPr dirty="0" sz="1750" spc="-55">
                <a:latin typeface="Verdana"/>
                <a:cs typeface="Verdana"/>
              </a:rPr>
              <a:t>es </a:t>
            </a:r>
            <a:r>
              <a:rPr dirty="0" sz="1750" spc="-50">
                <a:latin typeface="Verdana"/>
                <a:cs typeface="Verdana"/>
              </a:rPr>
              <a:t>esencial </a:t>
            </a:r>
            <a:r>
              <a:rPr dirty="0" sz="1750" spc="-40">
                <a:latin typeface="Verdana"/>
                <a:cs typeface="Verdana"/>
              </a:rPr>
              <a:t>para </a:t>
            </a:r>
            <a:r>
              <a:rPr dirty="0" sz="1750" spc="-25">
                <a:latin typeface="Verdana"/>
                <a:cs typeface="Verdana"/>
              </a:rPr>
              <a:t>que </a:t>
            </a:r>
            <a:r>
              <a:rPr dirty="0" sz="1750" spc="-45">
                <a:latin typeface="Verdana"/>
                <a:cs typeface="Verdana"/>
              </a:rPr>
              <a:t>nuestras </a:t>
            </a:r>
            <a:r>
              <a:rPr dirty="0" sz="1750" spc="-40">
                <a:latin typeface="Verdana"/>
                <a:cs typeface="Verdana"/>
              </a:rPr>
              <a:t>niñas </a:t>
            </a:r>
            <a:r>
              <a:rPr dirty="0" sz="1750" spc="-140">
                <a:latin typeface="Verdana"/>
                <a:cs typeface="Verdana"/>
              </a:rPr>
              <a:t>y </a:t>
            </a:r>
            <a:r>
              <a:rPr dirty="0" sz="1750" spc="-25">
                <a:latin typeface="Verdana"/>
                <a:cs typeface="Verdana"/>
              </a:rPr>
              <a:t>niños de </a:t>
            </a:r>
            <a:r>
              <a:rPr dirty="0" sz="1750" spc="-20">
                <a:latin typeface="Verdana"/>
                <a:cs typeface="Verdana"/>
              </a:rPr>
              <a:t> </a:t>
            </a:r>
            <a:r>
              <a:rPr dirty="0" sz="1750" spc="-100">
                <a:latin typeface="Verdana"/>
                <a:cs typeface="Verdana"/>
              </a:rPr>
              <a:t>T</a:t>
            </a:r>
            <a:r>
              <a:rPr dirty="0" sz="1750" spc="-35">
                <a:latin typeface="Verdana"/>
                <a:cs typeface="Verdana"/>
              </a:rPr>
              <a:t>l</a:t>
            </a:r>
            <a:r>
              <a:rPr dirty="0" sz="1750" spc="-65">
                <a:latin typeface="Verdana"/>
                <a:cs typeface="Verdana"/>
              </a:rPr>
              <a:t>a</a:t>
            </a:r>
            <a:r>
              <a:rPr dirty="0" sz="1750" spc="-160">
                <a:latin typeface="Verdana"/>
                <a:cs typeface="Verdana"/>
              </a:rPr>
              <a:t>j</a:t>
            </a:r>
            <a:r>
              <a:rPr dirty="0" sz="1750" spc="10">
                <a:latin typeface="Verdana"/>
                <a:cs typeface="Verdana"/>
              </a:rPr>
              <a:t>o</a:t>
            </a:r>
            <a:r>
              <a:rPr dirty="0" sz="1750" spc="-50">
                <a:latin typeface="Verdana"/>
                <a:cs typeface="Verdana"/>
              </a:rPr>
              <a:t>m</a:t>
            </a:r>
            <a:r>
              <a:rPr dirty="0" sz="1750" spc="-20">
                <a:latin typeface="Verdana"/>
                <a:cs typeface="Verdana"/>
              </a:rPr>
              <a:t>u</a:t>
            </a:r>
            <a:r>
              <a:rPr dirty="0" sz="1750" spc="-35">
                <a:latin typeface="Verdana"/>
                <a:cs typeface="Verdana"/>
              </a:rPr>
              <a:t>l</a:t>
            </a:r>
            <a:r>
              <a:rPr dirty="0" sz="1750" spc="-70">
                <a:latin typeface="Verdana"/>
                <a:cs typeface="Verdana"/>
              </a:rPr>
              <a:t>c</a:t>
            </a:r>
            <a:r>
              <a:rPr dirty="0" sz="1750" spc="15">
                <a:latin typeface="Verdana"/>
                <a:cs typeface="Verdana"/>
              </a:rPr>
              <a:t>o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5">
                <a:latin typeface="Verdana"/>
                <a:cs typeface="Verdana"/>
              </a:rPr>
              <a:t>p</a:t>
            </a:r>
            <a:r>
              <a:rPr dirty="0" sz="1750" spc="-20">
                <a:latin typeface="Verdana"/>
                <a:cs typeface="Verdana"/>
              </a:rPr>
              <a:t>u</a:t>
            </a:r>
            <a:r>
              <a:rPr dirty="0" sz="1750" spc="-50">
                <a:latin typeface="Verdana"/>
                <a:cs typeface="Verdana"/>
              </a:rPr>
              <a:t>e</a:t>
            </a:r>
            <a:r>
              <a:rPr dirty="0" sz="1750" spc="-5">
                <a:latin typeface="Verdana"/>
                <a:cs typeface="Verdana"/>
              </a:rPr>
              <a:t>d</a:t>
            </a:r>
            <a:r>
              <a:rPr dirty="0" sz="1750" spc="-65">
                <a:latin typeface="Verdana"/>
                <a:cs typeface="Verdana"/>
              </a:rPr>
              <a:t>a</a:t>
            </a:r>
            <a:r>
              <a:rPr dirty="0" sz="1750" spc="-15">
                <a:latin typeface="Verdana"/>
                <a:cs typeface="Verdana"/>
              </a:rPr>
              <a:t>n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65">
                <a:latin typeface="Verdana"/>
                <a:cs typeface="Verdana"/>
              </a:rPr>
              <a:t>t</a:t>
            </a:r>
            <a:r>
              <a:rPr dirty="0" sz="1750" spc="-50">
                <a:latin typeface="Verdana"/>
                <a:cs typeface="Verdana"/>
              </a:rPr>
              <a:t>e</a:t>
            </a:r>
            <a:r>
              <a:rPr dirty="0" sz="1750" spc="-20">
                <a:latin typeface="Verdana"/>
                <a:cs typeface="Verdana"/>
              </a:rPr>
              <a:t>n</a:t>
            </a:r>
            <a:r>
              <a:rPr dirty="0" sz="1750" spc="-50">
                <a:latin typeface="Verdana"/>
                <a:cs typeface="Verdana"/>
              </a:rPr>
              <a:t>e</a:t>
            </a:r>
            <a:r>
              <a:rPr dirty="0" sz="1750" spc="-20">
                <a:latin typeface="Verdana"/>
                <a:cs typeface="Verdana"/>
              </a:rPr>
              <a:t>r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35">
                <a:latin typeface="Verdana"/>
                <a:cs typeface="Verdana"/>
              </a:rPr>
              <a:t>l</a:t>
            </a:r>
            <a:r>
              <a:rPr dirty="0" sz="1750" spc="-65">
                <a:latin typeface="Verdana"/>
                <a:cs typeface="Verdana"/>
              </a:rPr>
              <a:t>a</a:t>
            </a:r>
            <a:r>
              <a:rPr dirty="0" sz="1750" spc="-65">
                <a:latin typeface="Verdana"/>
                <a:cs typeface="Verdana"/>
              </a:rPr>
              <a:t>s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20">
                <a:latin typeface="Verdana"/>
                <a:cs typeface="Verdana"/>
              </a:rPr>
              <a:t>h</a:t>
            </a:r>
            <a:r>
              <a:rPr dirty="0" sz="1750" spc="-50">
                <a:latin typeface="Verdana"/>
                <a:cs typeface="Verdana"/>
              </a:rPr>
              <a:t>e</a:t>
            </a:r>
            <a:r>
              <a:rPr dirty="0" sz="1750" spc="-25">
                <a:latin typeface="Verdana"/>
                <a:cs typeface="Verdana"/>
              </a:rPr>
              <a:t>rr</a:t>
            </a:r>
            <a:r>
              <a:rPr dirty="0" sz="1750" spc="-65">
                <a:latin typeface="Verdana"/>
                <a:cs typeface="Verdana"/>
              </a:rPr>
              <a:t>a</a:t>
            </a:r>
            <a:r>
              <a:rPr dirty="0" sz="1750" spc="-50">
                <a:latin typeface="Verdana"/>
                <a:cs typeface="Verdana"/>
              </a:rPr>
              <a:t>m</a:t>
            </a:r>
            <a:r>
              <a:rPr dirty="0" sz="1750" spc="-35">
                <a:latin typeface="Verdana"/>
                <a:cs typeface="Verdana"/>
              </a:rPr>
              <a:t>i</a:t>
            </a:r>
            <a:r>
              <a:rPr dirty="0" sz="1750" spc="-50">
                <a:latin typeface="Verdana"/>
                <a:cs typeface="Verdana"/>
              </a:rPr>
              <a:t>e</a:t>
            </a:r>
            <a:r>
              <a:rPr dirty="0" sz="1750" spc="-20">
                <a:latin typeface="Verdana"/>
                <a:cs typeface="Verdana"/>
              </a:rPr>
              <a:t>n</a:t>
            </a:r>
            <a:r>
              <a:rPr dirty="0" sz="1750" spc="-65">
                <a:latin typeface="Verdana"/>
                <a:cs typeface="Verdana"/>
              </a:rPr>
              <a:t>t</a:t>
            </a:r>
            <a:r>
              <a:rPr dirty="0" sz="1750" spc="-65">
                <a:latin typeface="Verdana"/>
                <a:cs typeface="Verdana"/>
              </a:rPr>
              <a:t>a</a:t>
            </a:r>
            <a:r>
              <a:rPr dirty="0" sz="1750" spc="-65">
                <a:latin typeface="Verdana"/>
                <a:cs typeface="Verdana"/>
              </a:rPr>
              <a:t>s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20">
                <a:latin typeface="Verdana"/>
                <a:cs typeface="Verdana"/>
              </a:rPr>
              <a:t>n</a:t>
            </a:r>
            <a:r>
              <a:rPr dirty="0" sz="1750" spc="-50">
                <a:latin typeface="Verdana"/>
                <a:cs typeface="Verdana"/>
              </a:rPr>
              <a:t>e</a:t>
            </a:r>
            <a:r>
              <a:rPr dirty="0" sz="1750" spc="-70">
                <a:latin typeface="Verdana"/>
                <a:cs typeface="Verdana"/>
              </a:rPr>
              <a:t>c</a:t>
            </a:r>
            <a:r>
              <a:rPr dirty="0" sz="1750" spc="-50">
                <a:latin typeface="Verdana"/>
                <a:cs typeface="Verdana"/>
              </a:rPr>
              <a:t>e</a:t>
            </a:r>
            <a:r>
              <a:rPr dirty="0" sz="1750" spc="-70">
                <a:latin typeface="Verdana"/>
                <a:cs typeface="Verdana"/>
              </a:rPr>
              <a:t>s</a:t>
            </a:r>
            <a:r>
              <a:rPr dirty="0" sz="1750" spc="-65">
                <a:latin typeface="Verdana"/>
                <a:cs typeface="Verdana"/>
              </a:rPr>
              <a:t>a</a:t>
            </a:r>
            <a:r>
              <a:rPr dirty="0" sz="1750" spc="-25">
                <a:latin typeface="Verdana"/>
                <a:cs typeface="Verdana"/>
              </a:rPr>
              <a:t>r</a:t>
            </a:r>
            <a:r>
              <a:rPr dirty="0" sz="1750" spc="-35">
                <a:latin typeface="Verdana"/>
                <a:cs typeface="Verdana"/>
              </a:rPr>
              <a:t>i</a:t>
            </a:r>
            <a:r>
              <a:rPr dirty="0" sz="1750" spc="-65">
                <a:latin typeface="Verdana"/>
                <a:cs typeface="Verdana"/>
              </a:rPr>
              <a:t>a</a:t>
            </a:r>
            <a:r>
              <a:rPr dirty="0" sz="1750" spc="-65">
                <a:latin typeface="Verdana"/>
                <a:cs typeface="Verdana"/>
              </a:rPr>
              <a:t>s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5">
                <a:latin typeface="Verdana"/>
                <a:cs typeface="Verdana"/>
              </a:rPr>
              <a:t>p</a:t>
            </a:r>
            <a:r>
              <a:rPr dirty="0" sz="1750" spc="-65">
                <a:latin typeface="Verdana"/>
                <a:cs typeface="Verdana"/>
              </a:rPr>
              <a:t>a</a:t>
            </a:r>
            <a:r>
              <a:rPr dirty="0" sz="1750" spc="-25">
                <a:latin typeface="Verdana"/>
                <a:cs typeface="Verdana"/>
              </a:rPr>
              <a:t>r</a:t>
            </a:r>
            <a:r>
              <a:rPr dirty="0" sz="1750" spc="-60">
                <a:latin typeface="Verdana"/>
                <a:cs typeface="Verdana"/>
              </a:rPr>
              <a:t>a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70">
                <a:latin typeface="Verdana"/>
                <a:cs typeface="Verdana"/>
              </a:rPr>
              <a:t>s</a:t>
            </a:r>
            <a:r>
              <a:rPr dirty="0" sz="1750" spc="-10">
                <a:latin typeface="Verdana"/>
                <a:cs typeface="Verdana"/>
              </a:rPr>
              <a:t>u  </a:t>
            </a:r>
            <a:r>
              <a:rPr dirty="0" sz="1750" spc="-40">
                <a:latin typeface="Verdana"/>
                <a:cs typeface="Verdana"/>
              </a:rPr>
              <a:t>desarrollo.</a:t>
            </a:r>
            <a:endParaRPr sz="1750">
              <a:latin typeface="Verdana"/>
              <a:cs typeface="Verdana"/>
            </a:endParaRPr>
          </a:p>
          <a:p>
            <a:pPr algn="ctr" marL="94615" marR="86995">
              <a:lnSpc>
                <a:spcPct val="117900"/>
              </a:lnSpc>
            </a:pPr>
            <a:r>
              <a:rPr dirty="0" sz="1750" spc="-35">
                <a:latin typeface="Verdana"/>
                <a:cs typeface="Verdana"/>
              </a:rPr>
              <a:t>Como </a:t>
            </a:r>
            <a:r>
              <a:rPr dirty="0" sz="1750" spc="-50">
                <a:latin typeface="Verdana"/>
                <a:cs typeface="Verdana"/>
              </a:rPr>
              <a:t>Regidora la </a:t>
            </a:r>
            <a:r>
              <a:rPr dirty="0" sz="1750" spc="-55">
                <a:latin typeface="Verdana"/>
                <a:cs typeface="Verdana"/>
              </a:rPr>
              <a:t>innovación, </a:t>
            </a:r>
            <a:r>
              <a:rPr dirty="0" sz="1750" spc="-50">
                <a:latin typeface="Verdana"/>
                <a:cs typeface="Verdana"/>
              </a:rPr>
              <a:t>la ciencia </a:t>
            </a:r>
            <a:r>
              <a:rPr dirty="0" sz="1750" spc="-140">
                <a:latin typeface="Verdana"/>
                <a:cs typeface="Verdana"/>
              </a:rPr>
              <a:t>y </a:t>
            </a:r>
            <a:r>
              <a:rPr dirty="0" sz="1750" spc="-50">
                <a:latin typeface="Verdana"/>
                <a:cs typeface="Verdana"/>
              </a:rPr>
              <a:t>la </a:t>
            </a:r>
            <a:r>
              <a:rPr dirty="0" sz="1750" spc="-45">
                <a:latin typeface="Verdana"/>
                <a:cs typeface="Verdana"/>
              </a:rPr>
              <a:t>tecnología </a:t>
            </a:r>
            <a:r>
              <a:rPr dirty="0" sz="1750" spc="-25">
                <a:latin typeface="Verdana"/>
                <a:cs typeface="Verdana"/>
              </a:rPr>
              <a:t>son </a:t>
            </a:r>
            <a:r>
              <a:rPr dirty="0" sz="1750" spc="-20">
                <a:latin typeface="Verdana"/>
                <a:cs typeface="Verdana"/>
              </a:rPr>
              <a:t> </a:t>
            </a:r>
            <a:r>
              <a:rPr dirty="0" sz="1750" spc="-40">
                <a:latin typeface="Verdana"/>
                <a:cs typeface="Verdana"/>
              </a:rPr>
              <a:t>fundamentales para </a:t>
            </a:r>
            <a:r>
              <a:rPr dirty="0" sz="1750" spc="-35">
                <a:latin typeface="Verdana"/>
                <a:cs typeface="Verdana"/>
              </a:rPr>
              <a:t>una educación </a:t>
            </a:r>
            <a:r>
              <a:rPr dirty="0" sz="1750" spc="-30">
                <a:latin typeface="Verdana"/>
                <a:cs typeface="Verdana"/>
              </a:rPr>
              <a:t>moderna </a:t>
            </a:r>
            <a:r>
              <a:rPr dirty="0" sz="1750" spc="-140">
                <a:latin typeface="Verdana"/>
                <a:cs typeface="Verdana"/>
              </a:rPr>
              <a:t>y </a:t>
            </a:r>
            <a:r>
              <a:rPr dirty="0" sz="1750" spc="-80">
                <a:latin typeface="Verdana"/>
                <a:cs typeface="Verdana"/>
              </a:rPr>
              <a:t>efectiva, </a:t>
            </a:r>
            <a:r>
              <a:rPr dirty="0" sz="1750" spc="-25">
                <a:latin typeface="Verdana"/>
                <a:cs typeface="Verdana"/>
              </a:rPr>
              <a:t>que </a:t>
            </a:r>
            <a:r>
              <a:rPr dirty="0" sz="1750" spc="-5">
                <a:latin typeface="Verdana"/>
                <a:cs typeface="Verdana"/>
              </a:rPr>
              <a:t>no </a:t>
            </a:r>
            <a:r>
              <a:rPr dirty="0" sz="1750" spc="-20">
                <a:latin typeface="Verdana"/>
                <a:cs typeface="Verdana"/>
              </a:rPr>
              <a:t>solo </a:t>
            </a:r>
            <a:r>
              <a:rPr dirty="0" sz="1750" spc="-15">
                <a:latin typeface="Verdana"/>
                <a:cs typeface="Verdana"/>
              </a:rPr>
              <a:t> </a:t>
            </a:r>
            <a:r>
              <a:rPr dirty="0" sz="1750" spc="-35">
                <a:latin typeface="Verdana"/>
                <a:cs typeface="Verdana"/>
              </a:rPr>
              <a:t>i</a:t>
            </a:r>
            <a:r>
              <a:rPr dirty="0" sz="1750" spc="-50">
                <a:latin typeface="Verdana"/>
                <a:cs typeface="Verdana"/>
              </a:rPr>
              <a:t>m</a:t>
            </a:r>
            <a:r>
              <a:rPr dirty="0" sz="1750" spc="-5">
                <a:latin typeface="Verdana"/>
                <a:cs typeface="Verdana"/>
              </a:rPr>
              <a:t>p</a:t>
            </a:r>
            <a:r>
              <a:rPr dirty="0" sz="1750" spc="-65">
                <a:latin typeface="Verdana"/>
                <a:cs typeface="Verdana"/>
              </a:rPr>
              <a:t>a</a:t>
            </a:r>
            <a:r>
              <a:rPr dirty="0" sz="1750" spc="-25">
                <a:latin typeface="Verdana"/>
                <a:cs typeface="Verdana"/>
              </a:rPr>
              <a:t>r</a:t>
            </a:r>
            <a:r>
              <a:rPr dirty="0" sz="1750" spc="-65">
                <a:latin typeface="Verdana"/>
                <a:cs typeface="Verdana"/>
              </a:rPr>
              <a:t>t</a:t>
            </a:r>
            <a:r>
              <a:rPr dirty="0" sz="1750" spc="-45">
                <a:latin typeface="Verdana"/>
                <a:cs typeface="Verdana"/>
              </a:rPr>
              <a:t>e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70">
                <a:latin typeface="Verdana"/>
                <a:cs typeface="Verdana"/>
              </a:rPr>
              <a:t>c</a:t>
            </a:r>
            <a:r>
              <a:rPr dirty="0" sz="1750" spc="10">
                <a:latin typeface="Verdana"/>
                <a:cs typeface="Verdana"/>
              </a:rPr>
              <a:t>o</a:t>
            </a:r>
            <a:r>
              <a:rPr dirty="0" sz="1750" spc="-20">
                <a:latin typeface="Verdana"/>
                <a:cs typeface="Verdana"/>
              </a:rPr>
              <a:t>n</a:t>
            </a:r>
            <a:r>
              <a:rPr dirty="0" sz="1750" spc="10">
                <a:latin typeface="Verdana"/>
                <a:cs typeface="Verdana"/>
              </a:rPr>
              <a:t>o</a:t>
            </a:r>
            <a:r>
              <a:rPr dirty="0" sz="1750" spc="-70">
                <a:latin typeface="Verdana"/>
                <a:cs typeface="Verdana"/>
              </a:rPr>
              <a:t>c</a:t>
            </a:r>
            <a:r>
              <a:rPr dirty="0" sz="1750" spc="-35">
                <a:latin typeface="Verdana"/>
                <a:cs typeface="Verdana"/>
              </a:rPr>
              <a:t>i</a:t>
            </a:r>
            <a:r>
              <a:rPr dirty="0" sz="1750" spc="-50">
                <a:latin typeface="Verdana"/>
                <a:cs typeface="Verdana"/>
              </a:rPr>
              <a:t>m</a:t>
            </a:r>
            <a:r>
              <a:rPr dirty="0" sz="1750" spc="-35">
                <a:latin typeface="Verdana"/>
                <a:cs typeface="Verdana"/>
              </a:rPr>
              <a:t>i</a:t>
            </a:r>
            <a:r>
              <a:rPr dirty="0" sz="1750" spc="-50">
                <a:latin typeface="Verdana"/>
                <a:cs typeface="Verdana"/>
              </a:rPr>
              <a:t>e</a:t>
            </a:r>
            <a:r>
              <a:rPr dirty="0" sz="1750" spc="-20">
                <a:latin typeface="Verdana"/>
                <a:cs typeface="Verdana"/>
              </a:rPr>
              <a:t>n</a:t>
            </a:r>
            <a:r>
              <a:rPr dirty="0" sz="1750" spc="-65">
                <a:latin typeface="Verdana"/>
                <a:cs typeface="Verdana"/>
              </a:rPr>
              <a:t>t</a:t>
            </a:r>
            <a:r>
              <a:rPr dirty="0" sz="1750" spc="10">
                <a:latin typeface="Verdana"/>
                <a:cs typeface="Verdana"/>
              </a:rPr>
              <a:t>o</a:t>
            </a:r>
            <a:r>
              <a:rPr dirty="0" sz="1750" spc="-70">
                <a:latin typeface="Verdana"/>
                <a:cs typeface="Verdana"/>
              </a:rPr>
              <a:t>s</a:t>
            </a:r>
            <a:r>
              <a:rPr dirty="0" sz="1750" spc="-200">
                <a:latin typeface="Verdana"/>
                <a:cs typeface="Verdana"/>
              </a:rPr>
              <a:t>,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70">
                <a:latin typeface="Verdana"/>
                <a:cs typeface="Verdana"/>
              </a:rPr>
              <a:t>s</a:t>
            </a:r>
            <a:r>
              <a:rPr dirty="0" sz="1750" spc="-35">
                <a:latin typeface="Verdana"/>
                <a:cs typeface="Verdana"/>
              </a:rPr>
              <a:t>i</a:t>
            </a:r>
            <a:r>
              <a:rPr dirty="0" sz="1750" spc="-20">
                <a:latin typeface="Verdana"/>
                <a:cs typeface="Verdana"/>
              </a:rPr>
              <a:t>n</a:t>
            </a:r>
            <a:r>
              <a:rPr dirty="0" sz="1750" spc="15">
                <a:latin typeface="Verdana"/>
                <a:cs typeface="Verdana"/>
              </a:rPr>
              <a:t>o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5">
                <a:latin typeface="Verdana"/>
                <a:cs typeface="Verdana"/>
              </a:rPr>
              <a:t>q</a:t>
            </a:r>
            <a:r>
              <a:rPr dirty="0" sz="1750" spc="-20">
                <a:latin typeface="Verdana"/>
                <a:cs typeface="Verdana"/>
              </a:rPr>
              <a:t>u</a:t>
            </a:r>
            <a:r>
              <a:rPr dirty="0" sz="1750" spc="-45">
                <a:latin typeface="Verdana"/>
                <a:cs typeface="Verdana"/>
              </a:rPr>
              <a:t>e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65">
                <a:latin typeface="Verdana"/>
                <a:cs typeface="Verdana"/>
              </a:rPr>
              <a:t>t</a:t>
            </a:r>
            <a:r>
              <a:rPr dirty="0" sz="1750" spc="-65">
                <a:latin typeface="Verdana"/>
                <a:cs typeface="Verdana"/>
              </a:rPr>
              <a:t>a</a:t>
            </a:r>
            <a:r>
              <a:rPr dirty="0" sz="1750" spc="-50">
                <a:latin typeface="Verdana"/>
                <a:cs typeface="Verdana"/>
              </a:rPr>
              <a:t>m</a:t>
            </a:r>
            <a:r>
              <a:rPr dirty="0" sz="1750" spc="-5">
                <a:latin typeface="Verdana"/>
                <a:cs typeface="Verdana"/>
              </a:rPr>
              <a:t>b</a:t>
            </a:r>
            <a:r>
              <a:rPr dirty="0" sz="1750" spc="-35">
                <a:latin typeface="Verdana"/>
                <a:cs typeface="Verdana"/>
              </a:rPr>
              <a:t>i</a:t>
            </a:r>
            <a:r>
              <a:rPr dirty="0" sz="1750" spc="-50">
                <a:latin typeface="Verdana"/>
                <a:cs typeface="Verdana"/>
              </a:rPr>
              <a:t>é</a:t>
            </a:r>
            <a:r>
              <a:rPr dirty="0" sz="1750" spc="-15">
                <a:latin typeface="Verdana"/>
                <a:cs typeface="Verdana"/>
              </a:rPr>
              <a:t>n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50">
                <a:latin typeface="Verdana"/>
                <a:cs typeface="Verdana"/>
              </a:rPr>
              <a:t>e</a:t>
            </a:r>
            <a:r>
              <a:rPr dirty="0" sz="1750" spc="-50">
                <a:latin typeface="Verdana"/>
                <a:cs typeface="Verdana"/>
              </a:rPr>
              <a:t>m</a:t>
            </a:r>
            <a:r>
              <a:rPr dirty="0" sz="1750" spc="-5">
                <a:latin typeface="Verdana"/>
                <a:cs typeface="Verdana"/>
              </a:rPr>
              <a:t>p</a:t>
            </a:r>
            <a:r>
              <a:rPr dirty="0" sz="1750" spc="10">
                <a:latin typeface="Verdana"/>
                <a:cs typeface="Verdana"/>
              </a:rPr>
              <a:t>o</a:t>
            </a:r>
            <a:r>
              <a:rPr dirty="0" sz="1750" spc="-5">
                <a:latin typeface="Verdana"/>
                <a:cs typeface="Verdana"/>
              </a:rPr>
              <a:t>d</a:t>
            </a:r>
            <a:r>
              <a:rPr dirty="0" sz="1750" spc="-50">
                <a:latin typeface="Verdana"/>
                <a:cs typeface="Verdana"/>
              </a:rPr>
              <a:t>e</a:t>
            </a:r>
            <a:r>
              <a:rPr dirty="0" sz="1750" spc="-25">
                <a:latin typeface="Verdana"/>
                <a:cs typeface="Verdana"/>
              </a:rPr>
              <a:t>r</a:t>
            </a:r>
            <a:r>
              <a:rPr dirty="0" sz="1750" spc="-60">
                <a:latin typeface="Verdana"/>
                <a:cs typeface="Verdana"/>
              </a:rPr>
              <a:t>a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60">
                <a:latin typeface="Verdana"/>
                <a:cs typeface="Verdana"/>
              </a:rPr>
              <a:t>a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35">
                <a:latin typeface="Verdana"/>
                <a:cs typeface="Verdana"/>
              </a:rPr>
              <a:t>l</a:t>
            </a:r>
            <a:r>
              <a:rPr dirty="0" sz="1750" spc="10">
                <a:latin typeface="Verdana"/>
                <a:cs typeface="Verdana"/>
              </a:rPr>
              <a:t>o</a:t>
            </a:r>
            <a:r>
              <a:rPr dirty="0" sz="1750" spc="-65">
                <a:latin typeface="Verdana"/>
                <a:cs typeface="Verdana"/>
              </a:rPr>
              <a:t>s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50">
                <a:latin typeface="Verdana"/>
                <a:cs typeface="Verdana"/>
              </a:rPr>
              <a:t>e</a:t>
            </a:r>
            <a:r>
              <a:rPr dirty="0" sz="1750" spc="-70">
                <a:latin typeface="Verdana"/>
                <a:cs typeface="Verdana"/>
              </a:rPr>
              <a:t>s</a:t>
            </a:r>
            <a:r>
              <a:rPr dirty="0" sz="1750" spc="-65">
                <a:latin typeface="Verdana"/>
                <a:cs typeface="Verdana"/>
              </a:rPr>
              <a:t>t</a:t>
            </a:r>
            <a:r>
              <a:rPr dirty="0" sz="1750" spc="-20">
                <a:latin typeface="Verdana"/>
                <a:cs typeface="Verdana"/>
              </a:rPr>
              <a:t>u</a:t>
            </a:r>
            <a:r>
              <a:rPr dirty="0" sz="1750" spc="-5">
                <a:latin typeface="Verdana"/>
                <a:cs typeface="Verdana"/>
              </a:rPr>
              <a:t>d</a:t>
            </a:r>
            <a:r>
              <a:rPr dirty="0" sz="1750" spc="-35">
                <a:latin typeface="Verdana"/>
                <a:cs typeface="Verdana"/>
              </a:rPr>
              <a:t>i</a:t>
            </a:r>
            <a:r>
              <a:rPr dirty="0" sz="1750" spc="-65">
                <a:latin typeface="Verdana"/>
                <a:cs typeface="Verdana"/>
              </a:rPr>
              <a:t>a</a:t>
            </a:r>
            <a:r>
              <a:rPr dirty="0" sz="1750" spc="-20">
                <a:latin typeface="Verdana"/>
                <a:cs typeface="Verdana"/>
              </a:rPr>
              <a:t>n</a:t>
            </a:r>
            <a:r>
              <a:rPr dirty="0" sz="1750" spc="-65">
                <a:latin typeface="Verdana"/>
                <a:cs typeface="Verdana"/>
              </a:rPr>
              <a:t>t</a:t>
            </a:r>
            <a:r>
              <a:rPr dirty="0" sz="1750" spc="-50">
                <a:latin typeface="Verdana"/>
                <a:cs typeface="Verdana"/>
              </a:rPr>
              <a:t>e</a:t>
            </a:r>
            <a:r>
              <a:rPr dirty="0" sz="1750" spc="-50">
                <a:latin typeface="Verdana"/>
                <a:cs typeface="Verdana"/>
              </a:rPr>
              <a:t>s  </a:t>
            </a:r>
            <a:r>
              <a:rPr dirty="0" sz="1750" spc="-5">
                <a:latin typeface="Verdana"/>
                <a:cs typeface="Verdana"/>
              </a:rPr>
              <a:t>p</a:t>
            </a:r>
            <a:r>
              <a:rPr dirty="0" sz="1750" spc="-65">
                <a:latin typeface="Verdana"/>
                <a:cs typeface="Verdana"/>
              </a:rPr>
              <a:t>a</a:t>
            </a:r>
            <a:r>
              <a:rPr dirty="0" sz="1750" spc="-25">
                <a:latin typeface="Verdana"/>
                <a:cs typeface="Verdana"/>
              </a:rPr>
              <a:t>r</a:t>
            </a:r>
            <a:r>
              <a:rPr dirty="0" sz="1750" spc="-60">
                <a:latin typeface="Verdana"/>
                <a:cs typeface="Verdana"/>
              </a:rPr>
              <a:t>a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70">
                <a:latin typeface="Verdana"/>
                <a:cs typeface="Verdana"/>
              </a:rPr>
              <a:t>s</a:t>
            </a:r>
            <a:r>
              <a:rPr dirty="0" sz="1750" spc="-50">
                <a:latin typeface="Verdana"/>
                <a:cs typeface="Verdana"/>
              </a:rPr>
              <a:t>e</a:t>
            </a:r>
            <a:r>
              <a:rPr dirty="0" sz="1750" spc="-20">
                <a:latin typeface="Verdana"/>
                <a:cs typeface="Verdana"/>
              </a:rPr>
              <a:t>r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35">
                <a:latin typeface="Verdana"/>
                <a:cs typeface="Verdana"/>
              </a:rPr>
              <a:t>lí</a:t>
            </a:r>
            <a:r>
              <a:rPr dirty="0" sz="1750" spc="-5">
                <a:latin typeface="Verdana"/>
                <a:cs typeface="Verdana"/>
              </a:rPr>
              <a:t>d</a:t>
            </a:r>
            <a:r>
              <a:rPr dirty="0" sz="1750" spc="-50">
                <a:latin typeface="Verdana"/>
                <a:cs typeface="Verdana"/>
              </a:rPr>
              <a:t>e</a:t>
            </a:r>
            <a:r>
              <a:rPr dirty="0" sz="1750" spc="-25">
                <a:latin typeface="Verdana"/>
                <a:cs typeface="Verdana"/>
              </a:rPr>
              <a:t>r</a:t>
            </a:r>
            <a:r>
              <a:rPr dirty="0" sz="1750" spc="-50">
                <a:latin typeface="Verdana"/>
                <a:cs typeface="Verdana"/>
              </a:rPr>
              <a:t>e</a:t>
            </a:r>
            <a:r>
              <a:rPr dirty="0" sz="1750" spc="-65">
                <a:latin typeface="Verdana"/>
                <a:cs typeface="Verdana"/>
              </a:rPr>
              <a:t>s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50">
                <a:latin typeface="Verdana"/>
                <a:cs typeface="Verdana"/>
              </a:rPr>
              <a:t>e</a:t>
            </a:r>
            <a:r>
              <a:rPr dirty="0" sz="1750" spc="-15">
                <a:latin typeface="Verdana"/>
                <a:cs typeface="Verdana"/>
              </a:rPr>
              <a:t>n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20">
                <a:latin typeface="Verdana"/>
                <a:cs typeface="Verdana"/>
              </a:rPr>
              <a:t>u</a:t>
            </a:r>
            <a:r>
              <a:rPr dirty="0" sz="1750" spc="-15">
                <a:latin typeface="Verdana"/>
                <a:cs typeface="Verdana"/>
              </a:rPr>
              <a:t>n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50">
                <a:latin typeface="Verdana"/>
                <a:cs typeface="Verdana"/>
              </a:rPr>
              <a:t>m</a:t>
            </a:r>
            <a:r>
              <a:rPr dirty="0" sz="1750" spc="-20">
                <a:latin typeface="Verdana"/>
                <a:cs typeface="Verdana"/>
              </a:rPr>
              <a:t>un</a:t>
            </a:r>
            <a:r>
              <a:rPr dirty="0" sz="1750" spc="-5">
                <a:latin typeface="Verdana"/>
                <a:cs typeface="Verdana"/>
              </a:rPr>
              <a:t>d</a:t>
            </a:r>
            <a:r>
              <a:rPr dirty="0" sz="1750" spc="15">
                <a:latin typeface="Verdana"/>
                <a:cs typeface="Verdana"/>
              </a:rPr>
              <a:t>o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50">
                <a:latin typeface="Verdana"/>
                <a:cs typeface="Verdana"/>
              </a:rPr>
              <a:t>e</a:t>
            </a:r>
            <a:r>
              <a:rPr dirty="0" sz="1750" spc="-15">
                <a:latin typeface="Verdana"/>
                <a:cs typeface="Verdana"/>
              </a:rPr>
              <a:t>n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70">
                <a:latin typeface="Verdana"/>
                <a:cs typeface="Verdana"/>
              </a:rPr>
              <a:t>c</a:t>
            </a:r>
            <a:r>
              <a:rPr dirty="0" sz="1750" spc="10">
                <a:latin typeface="Verdana"/>
                <a:cs typeface="Verdana"/>
              </a:rPr>
              <a:t>o</a:t>
            </a:r>
            <a:r>
              <a:rPr dirty="0" sz="1750" spc="-20">
                <a:latin typeface="Verdana"/>
                <a:cs typeface="Verdana"/>
              </a:rPr>
              <a:t>n</a:t>
            </a:r>
            <a:r>
              <a:rPr dirty="0" sz="1750" spc="-70">
                <a:latin typeface="Verdana"/>
                <a:cs typeface="Verdana"/>
              </a:rPr>
              <a:t>s</a:t>
            </a:r>
            <a:r>
              <a:rPr dirty="0" sz="1750" spc="-65">
                <a:latin typeface="Verdana"/>
                <a:cs typeface="Verdana"/>
              </a:rPr>
              <a:t>t</a:t>
            </a:r>
            <a:r>
              <a:rPr dirty="0" sz="1750" spc="-65">
                <a:latin typeface="Verdana"/>
                <a:cs typeface="Verdana"/>
              </a:rPr>
              <a:t>a</a:t>
            </a:r>
            <a:r>
              <a:rPr dirty="0" sz="1750" spc="-20">
                <a:latin typeface="Verdana"/>
                <a:cs typeface="Verdana"/>
              </a:rPr>
              <a:t>n</a:t>
            </a:r>
            <a:r>
              <a:rPr dirty="0" sz="1750" spc="-65">
                <a:latin typeface="Verdana"/>
                <a:cs typeface="Verdana"/>
              </a:rPr>
              <a:t>t</a:t>
            </a:r>
            <a:r>
              <a:rPr dirty="0" sz="1750" spc="-45">
                <a:latin typeface="Verdana"/>
                <a:cs typeface="Verdana"/>
              </a:rPr>
              <a:t>e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70">
                <a:latin typeface="Verdana"/>
                <a:cs typeface="Verdana"/>
              </a:rPr>
              <a:t>c</a:t>
            </a:r>
            <a:r>
              <a:rPr dirty="0" sz="1750" spc="-65">
                <a:latin typeface="Verdana"/>
                <a:cs typeface="Verdana"/>
              </a:rPr>
              <a:t>a</a:t>
            </a:r>
            <a:r>
              <a:rPr dirty="0" sz="1750" spc="-50">
                <a:latin typeface="Verdana"/>
                <a:cs typeface="Verdana"/>
              </a:rPr>
              <a:t>m</a:t>
            </a:r>
            <a:r>
              <a:rPr dirty="0" sz="1750" spc="-5">
                <a:latin typeface="Verdana"/>
                <a:cs typeface="Verdana"/>
              </a:rPr>
              <a:t>b</a:t>
            </a:r>
            <a:r>
              <a:rPr dirty="0" sz="1750" spc="-35">
                <a:latin typeface="Verdana"/>
                <a:cs typeface="Verdana"/>
              </a:rPr>
              <a:t>i</a:t>
            </a:r>
            <a:r>
              <a:rPr dirty="0" sz="1750" spc="10">
                <a:latin typeface="Verdana"/>
                <a:cs typeface="Verdana"/>
              </a:rPr>
              <a:t>o</a:t>
            </a:r>
            <a:r>
              <a:rPr dirty="0" sz="1750" spc="-165">
                <a:latin typeface="Verdana"/>
                <a:cs typeface="Verdana"/>
              </a:rPr>
              <a:t>.</a:t>
            </a:r>
            <a:endParaRPr sz="17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Verdana"/>
              <a:cs typeface="Verdana"/>
            </a:endParaRPr>
          </a:p>
          <a:p>
            <a:pPr algn="ctr" marL="12065" marR="5080">
              <a:lnSpc>
                <a:spcPct val="117900"/>
              </a:lnSpc>
            </a:pPr>
            <a:r>
              <a:rPr dirty="0" sz="1750" spc="-75">
                <a:latin typeface="Verdana"/>
                <a:cs typeface="Verdana"/>
              </a:rPr>
              <a:t>Estas </a:t>
            </a:r>
            <a:r>
              <a:rPr dirty="0" sz="1750" spc="-55">
                <a:latin typeface="Verdana"/>
                <a:cs typeface="Verdana"/>
              </a:rPr>
              <a:t>áreas </a:t>
            </a:r>
            <a:r>
              <a:rPr dirty="0" sz="1750" spc="-5">
                <a:latin typeface="Verdana"/>
                <a:cs typeface="Verdana"/>
              </a:rPr>
              <a:t>no </a:t>
            </a:r>
            <a:r>
              <a:rPr dirty="0" sz="1750" spc="-20">
                <a:latin typeface="Verdana"/>
                <a:cs typeface="Verdana"/>
              </a:rPr>
              <a:t>solo </a:t>
            </a:r>
            <a:r>
              <a:rPr dirty="0" sz="1750" spc="-35">
                <a:latin typeface="Verdana"/>
                <a:cs typeface="Verdana"/>
              </a:rPr>
              <a:t>enriquecen </a:t>
            </a:r>
            <a:r>
              <a:rPr dirty="0" sz="1750" spc="-50">
                <a:latin typeface="Verdana"/>
                <a:cs typeface="Verdana"/>
              </a:rPr>
              <a:t>la </a:t>
            </a:r>
            <a:r>
              <a:rPr dirty="0" sz="1750" spc="-65">
                <a:latin typeface="Verdana"/>
                <a:cs typeface="Verdana"/>
              </a:rPr>
              <a:t>enseñanza, </a:t>
            </a:r>
            <a:r>
              <a:rPr dirty="0" sz="1750" spc="-30">
                <a:latin typeface="Verdana"/>
                <a:cs typeface="Verdana"/>
              </a:rPr>
              <a:t>sino </a:t>
            </a:r>
            <a:r>
              <a:rPr dirty="0" sz="1750" spc="-25">
                <a:latin typeface="Verdana"/>
                <a:cs typeface="Verdana"/>
              </a:rPr>
              <a:t>que </a:t>
            </a:r>
            <a:r>
              <a:rPr dirty="0" sz="1750" spc="-30">
                <a:latin typeface="Verdana"/>
                <a:cs typeface="Verdana"/>
              </a:rPr>
              <a:t>preparan </a:t>
            </a:r>
            <a:r>
              <a:rPr dirty="0" sz="1750" spc="-60">
                <a:latin typeface="Verdana"/>
                <a:cs typeface="Verdana"/>
              </a:rPr>
              <a:t>a </a:t>
            </a:r>
            <a:r>
              <a:rPr dirty="0" sz="1750" spc="-30">
                <a:latin typeface="Verdana"/>
                <a:cs typeface="Verdana"/>
              </a:rPr>
              <a:t>los </a:t>
            </a:r>
            <a:r>
              <a:rPr dirty="0" sz="1750" spc="-25">
                <a:latin typeface="Verdana"/>
                <a:cs typeface="Verdana"/>
              </a:rPr>
              <a:t> </a:t>
            </a:r>
            <a:r>
              <a:rPr dirty="0" sz="1750" spc="-45">
                <a:latin typeface="Verdana"/>
                <a:cs typeface="Verdana"/>
              </a:rPr>
              <a:t>estudiantes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40">
                <a:latin typeface="Verdana"/>
                <a:cs typeface="Verdana"/>
              </a:rPr>
              <a:t>para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45">
                <a:latin typeface="Verdana"/>
                <a:cs typeface="Verdana"/>
              </a:rPr>
              <a:t>ser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35">
                <a:latin typeface="Verdana"/>
                <a:cs typeface="Verdana"/>
              </a:rPr>
              <a:t>ciudadanos</a:t>
            </a:r>
            <a:r>
              <a:rPr dirty="0" sz="1750" spc="-145">
                <a:latin typeface="Verdana"/>
                <a:cs typeface="Verdana"/>
              </a:rPr>
              <a:t> </a:t>
            </a:r>
            <a:r>
              <a:rPr dirty="0" sz="1750" spc="-80">
                <a:latin typeface="Verdana"/>
                <a:cs typeface="Verdana"/>
              </a:rPr>
              <a:t>activos,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45">
                <a:latin typeface="Verdana"/>
                <a:cs typeface="Verdana"/>
              </a:rPr>
              <a:t>críticos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140">
                <a:latin typeface="Verdana"/>
                <a:cs typeface="Verdana"/>
              </a:rPr>
              <a:t>y</a:t>
            </a:r>
            <a:r>
              <a:rPr dirty="0" sz="1750" spc="-145">
                <a:latin typeface="Verdana"/>
                <a:cs typeface="Verdana"/>
              </a:rPr>
              <a:t> </a:t>
            </a:r>
            <a:r>
              <a:rPr dirty="0" sz="1750" spc="-75">
                <a:latin typeface="Verdana"/>
                <a:cs typeface="Verdana"/>
              </a:rPr>
              <a:t>creativos,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55">
                <a:latin typeface="Verdana"/>
                <a:cs typeface="Verdana"/>
              </a:rPr>
              <a:t>capaces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25">
                <a:latin typeface="Verdana"/>
                <a:cs typeface="Verdana"/>
              </a:rPr>
              <a:t>de </a:t>
            </a:r>
            <a:r>
              <a:rPr dirty="0" sz="1750" spc="-600">
                <a:latin typeface="Verdana"/>
                <a:cs typeface="Verdana"/>
              </a:rPr>
              <a:t> </a:t>
            </a:r>
            <a:r>
              <a:rPr dirty="0" sz="1750" spc="-35">
                <a:latin typeface="Verdana"/>
                <a:cs typeface="Verdana"/>
              </a:rPr>
              <a:t>enfrentar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140">
                <a:latin typeface="Verdana"/>
                <a:cs typeface="Verdana"/>
              </a:rPr>
              <a:t>y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50">
                <a:latin typeface="Verdana"/>
                <a:cs typeface="Verdana"/>
              </a:rPr>
              <a:t>resolver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30">
                <a:latin typeface="Verdana"/>
                <a:cs typeface="Verdana"/>
              </a:rPr>
              <a:t>los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30">
                <a:latin typeface="Verdana"/>
                <a:cs typeface="Verdana"/>
              </a:rPr>
              <a:t>problemas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30">
                <a:latin typeface="Verdana"/>
                <a:cs typeface="Verdana"/>
              </a:rPr>
              <a:t>del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50">
                <a:latin typeface="Verdana"/>
                <a:cs typeface="Verdana"/>
              </a:rPr>
              <a:t>futuro,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15">
                <a:latin typeface="Verdana"/>
                <a:cs typeface="Verdana"/>
              </a:rPr>
              <a:t>porque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40">
                <a:latin typeface="Verdana"/>
                <a:cs typeface="Verdana"/>
              </a:rPr>
              <a:t>siempre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40">
                <a:latin typeface="Verdana"/>
                <a:cs typeface="Verdana"/>
              </a:rPr>
              <a:t>apostare </a:t>
            </a:r>
            <a:r>
              <a:rPr dirty="0" sz="1750" spc="-600">
                <a:latin typeface="Verdana"/>
                <a:cs typeface="Verdana"/>
              </a:rPr>
              <a:t> </a:t>
            </a:r>
            <a:r>
              <a:rPr dirty="0" sz="1750" spc="-5">
                <a:latin typeface="Verdana"/>
                <a:cs typeface="Verdana"/>
              </a:rPr>
              <a:t>p</a:t>
            </a:r>
            <a:r>
              <a:rPr dirty="0" sz="1750" spc="10">
                <a:latin typeface="Verdana"/>
                <a:cs typeface="Verdana"/>
              </a:rPr>
              <a:t>o</a:t>
            </a:r>
            <a:r>
              <a:rPr dirty="0" sz="1750" spc="-20">
                <a:latin typeface="Verdana"/>
                <a:cs typeface="Verdana"/>
              </a:rPr>
              <a:t>r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35">
                <a:latin typeface="Verdana"/>
                <a:cs typeface="Verdana"/>
              </a:rPr>
              <a:t>l</a:t>
            </a:r>
            <a:r>
              <a:rPr dirty="0" sz="1750" spc="-60">
                <a:latin typeface="Verdana"/>
                <a:cs typeface="Verdana"/>
              </a:rPr>
              <a:t>a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50">
                <a:latin typeface="Verdana"/>
                <a:cs typeface="Verdana"/>
              </a:rPr>
              <a:t>m</a:t>
            </a:r>
            <a:r>
              <a:rPr dirty="0" sz="1750" spc="-50">
                <a:latin typeface="Verdana"/>
                <a:cs typeface="Verdana"/>
              </a:rPr>
              <a:t>e</a:t>
            </a:r>
            <a:r>
              <a:rPr dirty="0" sz="1750" spc="-160">
                <a:latin typeface="Verdana"/>
                <a:cs typeface="Verdana"/>
              </a:rPr>
              <a:t>j</a:t>
            </a:r>
            <a:r>
              <a:rPr dirty="0" sz="1750" spc="10">
                <a:latin typeface="Verdana"/>
                <a:cs typeface="Verdana"/>
              </a:rPr>
              <a:t>o</a:t>
            </a:r>
            <a:r>
              <a:rPr dirty="0" sz="1750" spc="-20">
                <a:latin typeface="Verdana"/>
                <a:cs typeface="Verdana"/>
              </a:rPr>
              <a:t>r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50">
                <a:latin typeface="Verdana"/>
                <a:cs typeface="Verdana"/>
              </a:rPr>
              <a:t>e</a:t>
            </a:r>
            <a:r>
              <a:rPr dirty="0" sz="1750" spc="-5">
                <a:latin typeface="Verdana"/>
                <a:cs typeface="Verdana"/>
              </a:rPr>
              <a:t>d</a:t>
            </a:r>
            <a:r>
              <a:rPr dirty="0" sz="1750" spc="-20">
                <a:latin typeface="Verdana"/>
                <a:cs typeface="Verdana"/>
              </a:rPr>
              <a:t>u</a:t>
            </a:r>
            <a:r>
              <a:rPr dirty="0" sz="1750" spc="-70">
                <a:latin typeface="Verdana"/>
                <a:cs typeface="Verdana"/>
              </a:rPr>
              <a:t>c</a:t>
            </a:r>
            <a:r>
              <a:rPr dirty="0" sz="1750" spc="-65">
                <a:latin typeface="Verdana"/>
                <a:cs typeface="Verdana"/>
              </a:rPr>
              <a:t>a</a:t>
            </a:r>
            <a:r>
              <a:rPr dirty="0" sz="1750" spc="-70">
                <a:latin typeface="Verdana"/>
                <a:cs typeface="Verdana"/>
              </a:rPr>
              <a:t>c</a:t>
            </a:r>
            <a:r>
              <a:rPr dirty="0" sz="1750" spc="-35">
                <a:latin typeface="Verdana"/>
                <a:cs typeface="Verdana"/>
              </a:rPr>
              <a:t>i</a:t>
            </a:r>
            <a:r>
              <a:rPr dirty="0" sz="1750" spc="10">
                <a:latin typeface="Verdana"/>
                <a:cs typeface="Verdana"/>
              </a:rPr>
              <a:t>ó</a:t>
            </a:r>
            <a:r>
              <a:rPr dirty="0" sz="1750" spc="-15">
                <a:latin typeface="Verdana"/>
                <a:cs typeface="Verdana"/>
              </a:rPr>
              <a:t>n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5">
                <a:latin typeface="Verdana"/>
                <a:cs typeface="Verdana"/>
              </a:rPr>
              <a:t>p</a:t>
            </a:r>
            <a:r>
              <a:rPr dirty="0" sz="1750" spc="-65">
                <a:latin typeface="Verdana"/>
                <a:cs typeface="Verdana"/>
              </a:rPr>
              <a:t>a</a:t>
            </a:r>
            <a:r>
              <a:rPr dirty="0" sz="1750" spc="-25">
                <a:latin typeface="Verdana"/>
                <a:cs typeface="Verdana"/>
              </a:rPr>
              <a:t>r</a:t>
            </a:r>
            <a:r>
              <a:rPr dirty="0" sz="1750" spc="-60">
                <a:latin typeface="Verdana"/>
                <a:cs typeface="Verdana"/>
              </a:rPr>
              <a:t>a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-20">
                <a:latin typeface="Verdana"/>
                <a:cs typeface="Verdana"/>
              </a:rPr>
              <a:t>u</a:t>
            </a:r>
            <a:r>
              <a:rPr dirty="0" sz="1750" spc="-15">
                <a:latin typeface="Verdana"/>
                <a:cs typeface="Verdana"/>
              </a:rPr>
              <a:t>n</a:t>
            </a:r>
            <a:r>
              <a:rPr dirty="0" sz="1750" spc="-155">
                <a:latin typeface="Verdana"/>
                <a:cs typeface="Verdana"/>
              </a:rPr>
              <a:t> </a:t>
            </a:r>
            <a:r>
              <a:rPr dirty="0" sz="1750" spc="120" b="1">
                <a:latin typeface="Trebuchet MS"/>
                <a:cs typeface="Trebuchet MS"/>
              </a:rPr>
              <a:t>#</a:t>
            </a:r>
            <a:r>
              <a:rPr dirty="0" sz="1750" spc="-45" b="1">
                <a:latin typeface="Trebuchet MS"/>
                <a:cs typeface="Trebuchet MS"/>
              </a:rPr>
              <a:t>T</a:t>
            </a:r>
            <a:r>
              <a:rPr dirty="0" sz="1750" spc="20" b="1">
                <a:latin typeface="Trebuchet MS"/>
                <a:cs typeface="Trebuchet MS"/>
              </a:rPr>
              <a:t>l</a:t>
            </a:r>
            <a:r>
              <a:rPr dirty="0" sz="1750" spc="140" b="1">
                <a:latin typeface="Trebuchet MS"/>
                <a:cs typeface="Trebuchet MS"/>
              </a:rPr>
              <a:t>a</a:t>
            </a:r>
            <a:r>
              <a:rPr dirty="0" sz="1750" spc="-105" b="1">
                <a:latin typeface="Trebuchet MS"/>
                <a:cs typeface="Trebuchet MS"/>
              </a:rPr>
              <a:t>j</a:t>
            </a:r>
            <a:r>
              <a:rPr dirty="0" sz="1750" spc="105" b="1">
                <a:latin typeface="Trebuchet MS"/>
                <a:cs typeface="Trebuchet MS"/>
              </a:rPr>
              <a:t>o</a:t>
            </a:r>
            <a:r>
              <a:rPr dirty="0" sz="1750" spc="105" b="1">
                <a:latin typeface="Trebuchet MS"/>
                <a:cs typeface="Trebuchet MS"/>
              </a:rPr>
              <a:t>d</a:t>
            </a:r>
            <a:r>
              <a:rPr dirty="0" sz="1750" spc="40" b="1">
                <a:latin typeface="Trebuchet MS"/>
                <a:cs typeface="Trebuchet MS"/>
              </a:rPr>
              <a:t>e</a:t>
            </a:r>
            <a:r>
              <a:rPr dirty="0" sz="1750" spc="110" b="1">
                <a:latin typeface="Trebuchet MS"/>
                <a:cs typeface="Trebuchet MS"/>
              </a:rPr>
              <a:t>G</a:t>
            </a:r>
            <a:r>
              <a:rPr dirty="0" sz="1750" spc="140" b="1">
                <a:latin typeface="Trebuchet MS"/>
                <a:cs typeface="Trebuchet MS"/>
              </a:rPr>
              <a:t>a</a:t>
            </a:r>
            <a:r>
              <a:rPr dirty="0" sz="1750" spc="20" b="1">
                <a:latin typeface="Trebuchet MS"/>
                <a:cs typeface="Trebuchet MS"/>
              </a:rPr>
              <a:t>l</a:t>
            </a:r>
            <a:r>
              <a:rPr dirty="0" sz="1750" spc="140" b="1">
                <a:latin typeface="Trebuchet MS"/>
                <a:cs typeface="Trebuchet MS"/>
              </a:rPr>
              <a:t>a</a:t>
            </a:r>
            <a:r>
              <a:rPr dirty="0" sz="1750" spc="-165">
                <a:latin typeface="Verdana"/>
                <a:cs typeface="Verdana"/>
              </a:rPr>
              <a:t>.</a:t>
            </a:r>
            <a:endParaRPr sz="1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51426" y="1260871"/>
            <a:ext cx="9877425" cy="9026525"/>
            <a:chOff x="7751426" y="1260871"/>
            <a:chExt cx="9877425" cy="9026525"/>
          </a:xfrm>
        </p:grpSpPr>
        <p:sp>
          <p:nvSpPr>
            <p:cNvPr id="3" name="object 3"/>
            <p:cNvSpPr/>
            <p:nvPr/>
          </p:nvSpPr>
          <p:spPr>
            <a:xfrm>
              <a:off x="14544795" y="7649509"/>
              <a:ext cx="3081020" cy="2637790"/>
            </a:xfrm>
            <a:custGeom>
              <a:avLst/>
              <a:gdLst/>
              <a:ahLst/>
              <a:cxnLst/>
              <a:rect l="l" t="t" r="r" b="b"/>
              <a:pathLst>
                <a:path w="3081019" h="2637790">
                  <a:moveTo>
                    <a:pt x="3080506" y="2637490"/>
                  </a:moveTo>
                  <a:lnTo>
                    <a:pt x="0" y="2637490"/>
                  </a:lnTo>
                  <a:lnTo>
                    <a:pt x="0" y="0"/>
                  </a:lnTo>
                  <a:lnTo>
                    <a:pt x="3080506" y="0"/>
                  </a:lnTo>
                  <a:lnTo>
                    <a:pt x="3080506" y="2637490"/>
                  </a:lnTo>
                  <a:close/>
                </a:path>
              </a:pathLst>
            </a:custGeom>
            <a:solidFill>
              <a:srgbClr val="E6940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51426" y="1260871"/>
              <a:ext cx="9877425" cy="638746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850102" y="7938700"/>
              <a:ext cx="7715884" cy="2113915"/>
            </a:xfrm>
            <a:custGeom>
              <a:avLst/>
              <a:gdLst/>
              <a:ahLst/>
              <a:cxnLst/>
              <a:rect l="l" t="t" r="r" b="b"/>
              <a:pathLst>
                <a:path w="7715884" h="2113915">
                  <a:moveTo>
                    <a:pt x="972020" y="17448"/>
                  </a:moveTo>
                  <a:lnTo>
                    <a:pt x="972020" y="867628"/>
                  </a:lnTo>
                  <a:lnTo>
                    <a:pt x="750300" y="867628"/>
                  </a:lnTo>
                  <a:lnTo>
                    <a:pt x="750300" y="510228"/>
                  </a:lnTo>
                  <a:lnTo>
                    <a:pt x="750337" y="481309"/>
                  </a:lnTo>
                  <a:lnTo>
                    <a:pt x="750638" y="416026"/>
                  </a:lnTo>
                  <a:lnTo>
                    <a:pt x="751240" y="342753"/>
                  </a:lnTo>
                  <a:lnTo>
                    <a:pt x="752142" y="273108"/>
                  </a:lnTo>
                  <a:lnTo>
                    <a:pt x="752706" y="240372"/>
                  </a:lnTo>
                  <a:lnTo>
                    <a:pt x="746802" y="273070"/>
                  </a:lnTo>
                  <a:lnTo>
                    <a:pt x="732964" y="342414"/>
                  </a:lnTo>
                  <a:lnTo>
                    <a:pt x="716869" y="415237"/>
                  </a:lnTo>
                  <a:lnTo>
                    <a:pt x="701225" y="480820"/>
                  </a:lnTo>
                  <a:lnTo>
                    <a:pt x="599879" y="867628"/>
                  </a:lnTo>
                  <a:lnTo>
                    <a:pt x="372141" y="867628"/>
                  </a:lnTo>
                  <a:lnTo>
                    <a:pt x="277075" y="510228"/>
                  </a:lnTo>
                  <a:lnTo>
                    <a:pt x="261883" y="449909"/>
                  </a:lnTo>
                  <a:lnTo>
                    <a:pt x="245787" y="379662"/>
                  </a:lnTo>
                  <a:lnTo>
                    <a:pt x="230896" y="307234"/>
                  </a:lnTo>
                  <a:lnTo>
                    <a:pt x="219313" y="240372"/>
                  </a:lnTo>
                  <a:lnTo>
                    <a:pt x="220366" y="273108"/>
                  </a:lnTo>
                  <a:lnTo>
                    <a:pt x="221118" y="307234"/>
                  </a:lnTo>
                  <a:lnTo>
                    <a:pt x="221570" y="342753"/>
                  </a:lnTo>
                  <a:lnTo>
                    <a:pt x="221720" y="379662"/>
                  </a:lnTo>
                  <a:lnTo>
                    <a:pt x="221720" y="416026"/>
                  </a:lnTo>
                  <a:lnTo>
                    <a:pt x="221720" y="449909"/>
                  </a:lnTo>
                  <a:lnTo>
                    <a:pt x="221720" y="481309"/>
                  </a:lnTo>
                  <a:lnTo>
                    <a:pt x="221720" y="510228"/>
                  </a:lnTo>
                  <a:lnTo>
                    <a:pt x="221720" y="867628"/>
                  </a:lnTo>
                  <a:lnTo>
                    <a:pt x="0" y="867628"/>
                  </a:lnTo>
                  <a:lnTo>
                    <a:pt x="0" y="17448"/>
                  </a:lnTo>
                  <a:lnTo>
                    <a:pt x="346269" y="17448"/>
                  </a:lnTo>
                  <a:lnTo>
                    <a:pt x="490372" y="651924"/>
                  </a:lnTo>
                  <a:lnTo>
                    <a:pt x="634475" y="17448"/>
                  </a:lnTo>
                  <a:lnTo>
                    <a:pt x="972020" y="17448"/>
                  </a:lnTo>
                  <a:close/>
                </a:path>
                <a:path w="7715884" h="2113915">
                  <a:moveTo>
                    <a:pt x="1615311" y="647111"/>
                  </a:moveTo>
                  <a:lnTo>
                    <a:pt x="1350269" y="647111"/>
                  </a:lnTo>
                  <a:lnTo>
                    <a:pt x="1278970" y="867628"/>
                  </a:lnTo>
                  <a:lnTo>
                    <a:pt x="1043410" y="867628"/>
                  </a:lnTo>
                  <a:lnTo>
                    <a:pt x="1350269" y="17448"/>
                  </a:lnTo>
                  <a:lnTo>
                    <a:pt x="1621328" y="17448"/>
                  </a:lnTo>
                  <a:lnTo>
                    <a:pt x="1928187" y="867628"/>
                  </a:lnTo>
                  <a:lnTo>
                    <a:pt x="1686611" y="867628"/>
                  </a:lnTo>
                  <a:lnTo>
                    <a:pt x="1615311" y="647111"/>
                  </a:lnTo>
                  <a:close/>
                </a:path>
                <a:path w="7715884" h="2113915">
                  <a:moveTo>
                    <a:pt x="1483542" y="213296"/>
                  </a:moveTo>
                  <a:lnTo>
                    <a:pt x="1404722" y="474427"/>
                  </a:lnTo>
                  <a:lnTo>
                    <a:pt x="1562363" y="474427"/>
                  </a:lnTo>
                  <a:lnTo>
                    <a:pt x="1483542" y="213296"/>
                  </a:lnTo>
                  <a:close/>
                </a:path>
                <a:path w="7715884" h="2113915">
                  <a:moveTo>
                    <a:pt x="2671157" y="660649"/>
                  </a:moveTo>
                  <a:lnTo>
                    <a:pt x="2681536" y="726307"/>
                  </a:lnTo>
                  <a:lnTo>
                    <a:pt x="2695225" y="780685"/>
                  </a:lnTo>
                  <a:lnTo>
                    <a:pt x="2712899" y="826789"/>
                  </a:lnTo>
                  <a:lnTo>
                    <a:pt x="2735237" y="867628"/>
                  </a:lnTo>
                  <a:lnTo>
                    <a:pt x="2493961" y="867628"/>
                  </a:lnTo>
                  <a:lnTo>
                    <a:pt x="2480348" y="823479"/>
                  </a:lnTo>
                  <a:lnTo>
                    <a:pt x="2469593" y="782490"/>
                  </a:lnTo>
                  <a:lnTo>
                    <a:pt x="2461245" y="741575"/>
                  </a:lnTo>
                  <a:lnTo>
                    <a:pt x="2454250" y="697652"/>
                  </a:lnTo>
                  <a:lnTo>
                    <a:pt x="2448910" y="664390"/>
                  </a:lnTo>
                  <a:lnTo>
                    <a:pt x="2431462" y="609487"/>
                  </a:lnTo>
                  <a:lnTo>
                    <a:pt x="2405063" y="570452"/>
                  </a:lnTo>
                  <a:lnTo>
                    <a:pt x="2370165" y="549544"/>
                  </a:lnTo>
                  <a:lnTo>
                    <a:pt x="2331582" y="545125"/>
                  </a:lnTo>
                  <a:lnTo>
                    <a:pt x="2314359" y="544824"/>
                  </a:lnTo>
                  <a:lnTo>
                    <a:pt x="2305973" y="544824"/>
                  </a:lnTo>
                  <a:lnTo>
                    <a:pt x="2297361" y="544824"/>
                  </a:lnTo>
                  <a:lnTo>
                    <a:pt x="2288524" y="544824"/>
                  </a:lnTo>
                  <a:lnTo>
                    <a:pt x="2279461" y="544824"/>
                  </a:lnTo>
                  <a:lnTo>
                    <a:pt x="2230123" y="544824"/>
                  </a:lnTo>
                  <a:lnTo>
                    <a:pt x="2230123" y="867628"/>
                  </a:lnTo>
                  <a:lnTo>
                    <a:pt x="2008402" y="867628"/>
                  </a:lnTo>
                  <a:lnTo>
                    <a:pt x="2008402" y="17448"/>
                  </a:lnTo>
                  <a:lnTo>
                    <a:pt x="2345947" y="17448"/>
                  </a:lnTo>
                  <a:lnTo>
                    <a:pt x="2365032" y="17524"/>
                  </a:lnTo>
                  <a:lnTo>
                    <a:pt x="2414840" y="18652"/>
                  </a:lnTo>
                  <a:lnTo>
                    <a:pt x="2462053" y="21811"/>
                  </a:lnTo>
                  <a:lnTo>
                    <a:pt x="2509173" y="28297"/>
                  </a:lnTo>
                  <a:lnTo>
                    <a:pt x="2566182" y="44392"/>
                  </a:lnTo>
                  <a:lnTo>
                    <a:pt x="2617833" y="69381"/>
                  </a:lnTo>
                  <a:lnTo>
                    <a:pt x="2659951" y="105181"/>
                  </a:lnTo>
                  <a:lnTo>
                    <a:pt x="2691257" y="152357"/>
                  </a:lnTo>
                  <a:lnTo>
                    <a:pt x="2707353" y="213278"/>
                  </a:lnTo>
                  <a:lnTo>
                    <a:pt x="2709365" y="249097"/>
                  </a:lnTo>
                  <a:lnTo>
                    <a:pt x="2704610" y="299772"/>
                  </a:lnTo>
                  <a:lnTo>
                    <a:pt x="2690345" y="344297"/>
                  </a:lnTo>
                  <a:lnTo>
                    <a:pt x="2666570" y="382671"/>
                  </a:lnTo>
                  <a:lnTo>
                    <a:pt x="2633285" y="414894"/>
                  </a:lnTo>
                  <a:lnTo>
                    <a:pt x="2590490" y="440967"/>
                  </a:lnTo>
                  <a:lnTo>
                    <a:pt x="2538185" y="460890"/>
                  </a:lnTo>
                  <a:lnTo>
                    <a:pt x="2569078" y="474277"/>
                  </a:lnTo>
                  <a:lnTo>
                    <a:pt x="2616762" y="510980"/>
                  </a:lnTo>
                  <a:lnTo>
                    <a:pt x="2646846" y="560920"/>
                  </a:lnTo>
                  <a:lnTo>
                    <a:pt x="2665648" y="624096"/>
                  </a:lnTo>
                  <a:lnTo>
                    <a:pt x="2671157" y="660649"/>
                  </a:lnTo>
                  <a:close/>
                </a:path>
                <a:path w="7715884" h="2113915">
                  <a:moveTo>
                    <a:pt x="2230123" y="384476"/>
                  </a:moveTo>
                  <a:lnTo>
                    <a:pt x="2230123" y="384476"/>
                  </a:lnTo>
                  <a:lnTo>
                    <a:pt x="2342337" y="384476"/>
                  </a:lnTo>
                  <a:lnTo>
                    <a:pt x="2349557" y="384400"/>
                  </a:lnTo>
                  <a:lnTo>
                    <a:pt x="2390265" y="380471"/>
                  </a:lnTo>
                  <a:lnTo>
                    <a:pt x="2428021" y="368888"/>
                  </a:lnTo>
                  <a:lnTo>
                    <a:pt x="2469518" y="331979"/>
                  </a:lnTo>
                  <a:lnTo>
                    <a:pt x="2477716" y="287304"/>
                  </a:lnTo>
                  <a:lnTo>
                    <a:pt x="2475873" y="262428"/>
                  </a:lnTo>
                  <a:lnTo>
                    <a:pt x="2461132" y="225875"/>
                  </a:lnTo>
                  <a:lnTo>
                    <a:pt x="2415291" y="198781"/>
                  </a:lnTo>
                  <a:lnTo>
                    <a:pt x="2375430" y="191034"/>
                  </a:lnTo>
                  <a:lnTo>
                    <a:pt x="2348354" y="189831"/>
                  </a:lnTo>
                  <a:lnTo>
                    <a:pt x="2340833" y="189831"/>
                  </a:lnTo>
                  <a:lnTo>
                    <a:pt x="2333011" y="189831"/>
                  </a:lnTo>
                  <a:lnTo>
                    <a:pt x="2324888" y="189831"/>
                  </a:lnTo>
                  <a:lnTo>
                    <a:pt x="2316465" y="189831"/>
                  </a:lnTo>
                  <a:lnTo>
                    <a:pt x="2230123" y="189831"/>
                  </a:lnTo>
                  <a:lnTo>
                    <a:pt x="2230123" y="384476"/>
                  </a:lnTo>
                  <a:close/>
                </a:path>
                <a:path w="7715884" h="2113915">
                  <a:moveTo>
                    <a:pt x="3236814" y="0"/>
                  </a:moveTo>
                  <a:lnTo>
                    <a:pt x="3295234" y="2481"/>
                  </a:lnTo>
                  <a:lnTo>
                    <a:pt x="3348652" y="9927"/>
                  </a:lnTo>
                  <a:lnTo>
                    <a:pt x="3397069" y="22337"/>
                  </a:lnTo>
                  <a:lnTo>
                    <a:pt x="3440484" y="39711"/>
                  </a:lnTo>
                  <a:lnTo>
                    <a:pt x="3479218" y="61146"/>
                  </a:lnTo>
                  <a:lnTo>
                    <a:pt x="3513288" y="86040"/>
                  </a:lnTo>
                  <a:lnTo>
                    <a:pt x="3542695" y="114395"/>
                  </a:lnTo>
                  <a:lnTo>
                    <a:pt x="3567440" y="146209"/>
                  </a:lnTo>
                  <a:lnTo>
                    <a:pt x="3587728" y="180806"/>
                  </a:lnTo>
                  <a:lnTo>
                    <a:pt x="3603466" y="217508"/>
                  </a:lnTo>
                  <a:lnTo>
                    <a:pt x="3614653" y="256317"/>
                  </a:lnTo>
                  <a:lnTo>
                    <a:pt x="3621290" y="297231"/>
                  </a:lnTo>
                  <a:lnTo>
                    <a:pt x="3622494" y="309566"/>
                  </a:lnTo>
                  <a:lnTo>
                    <a:pt x="3400773" y="309566"/>
                  </a:lnTo>
                  <a:lnTo>
                    <a:pt x="3398066" y="297231"/>
                  </a:lnTo>
                  <a:lnTo>
                    <a:pt x="3382855" y="248820"/>
                  </a:lnTo>
                  <a:lnTo>
                    <a:pt x="3358884" y="211167"/>
                  </a:lnTo>
                  <a:lnTo>
                    <a:pt x="3326152" y="184271"/>
                  </a:lnTo>
                  <a:lnTo>
                    <a:pt x="3284660" y="168134"/>
                  </a:lnTo>
                  <a:lnTo>
                    <a:pt x="3234407" y="162755"/>
                  </a:lnTo>
                  <a:lnTo>
                    <a:pt x="3196558" y="166967"/>
                  </a:lnTo>
                  <a:lnTo>
                    <a:pt x="3130222" y="200661"/>
                  </a:lnTo>
                  <a:lnTo>
                    <a:pt x="3101736" y="230144"/>
                  </a:lnTo>
                  <a:lnTo>
                    <a:pt x="3078308" y="268106"/>
                  </a:lnTo>
                  <a:lnTo>
                    <a:pt x="3061574" y="314906"/>
                  </a:lnTo>
                  <a:lnTo>
                    <a:pt x="3051533" y="370543"/>
                  </a:lnTo>
                  <a:lnTo>
                    <a:pt x="3048186" y="435017"/>
                  </a:lnTo>
                  <a:lnTo>
                    <a:pt x="3049841" y="485935"/>
                  </a:lnTo>
                  <a:lnTo>
                    <a:pt x="3054805" y="531287"/>
                  </a:lnTo>
                  <a:lnTo>
                    <a:pt x="3063078" y="571073"/>
                  </a:lnTo>
                  <a:lnTo>
                    <a:pt x="3088894" y="634381"/>
                  </a:lnTo>
                  <a:lnTo>
                    <a:pt x="3123340" y="679357"/>
                  </a:lnTo>
                  <a:lnTo>
                    <a:pt x="3165327" y="707091"/>
                  </a:lnTo>
                  <a:lnTo>
                    <a:pt x="3211356" y="720629"/>
                  </a:lnTo>
                  <a:lnTo>
                    <a:pt x="3235611" y="722321"/>
                  </a:lnTo>
                  <a:lnTo>
                    <a:pt x="3266710" y="719933"/>
                  </a:lnTo>
                  <a:lnTo>
                    <a:pt x="3319659" y="700830"/>
                  </a:lnTo>
                  <a:lnTo>
                    <a:pt x="3360122" y="662999"/>
                  </a:lnTo>
                  <a:lnTo>
                    <a:pt x="3387198" y="608697"/>
                  </a:lnTo>
                  <a:lnTo>
                    <a:pt x="3398066" y="563176"/>
                  </a:lnTo>
                  <a:lnTo>
                    <a:pt x="3620087" y="563176"/>
                  </a:lnTo>
                  <a:lnTo>
                    <a:pt x="3611269" y="624585"/>
                  </a:lnTo>
                  <a:lnTo>
                    <a:pt x="3598351" y="669524"/>
                  </a:lnTo>
                  <a:lnTo>
                    <a:pt x="3580132" y="710325"/>
                  </a:lnTo>
                  <a:lnTo>
                    <a:pt x="3556609" y="746990"/>
                  </a:lnTo>
                  <a:lnTo>
                    <a:pt x="3528424" y="779293"/>
                  </a:lnTo>
                  <a:lnTo>
                    <a:pt x="3496215" y="807309"/>
                  </a:lnTo>
                  <a:lnTo>
                    <a:pt x="3459983" y="831038"/>
                  </a:lnTo>
                  <a:lnTo>
                    <a:pt x="3419726" y="850480"/>
                  </a:lnTo>
                  <a:lnTo>
                    <a:pt x="3376161" y="865485"/>
                  </a:lnTo>
                  <a:lnTo>
                    <a:pt x="3329699" y="876202"/>
                  </a:lnTo>
                  <a:lnTo>
                    <a:pt x="3280342" y="882633"/>
                  </a:lnTo>
                  <a:lnTo>
                    <a:pt x="3228090" y="884776"/>
                  </a:lnTo>
                  <a:lnTo>
                    <a:pt x="3172622" y="881749"/>
                  </a:lnTo>
                  <a:lnTo>
                    <a:pt x="3119636" y="872667"/>
                  </a:lnTo>
                  <a:lnTo>
                    <a:pt x="3069132" y="857531"/>
                  </a:lnTo>
                  <a:lnTo>
                    <a:pt x="3021111" y="836340"/>
                  </a:lnTo>
                  <a:lnTo>
                    <a:pt x="2976699" y="808945"/>
                  </a:lnTo>
                  <a:lnTo>
                    <a:pt x="2937025" y="775495"/>
                  </a:lnTo>
                  <a:lnTo>
                    <a:pt x="2902090" y="735991"/>
                  </a:lnTo>
                  <a:lnTo>
                    <a:pt x="2871893" y="690432"/>
                  </a:lnTo>
                  <a:lnTo>
                    <a:pt x="2851965" y="649566"/>
                  </a:lnTo>
                  <a:lnTo>
                    <a:pt x="2836466" y="604945"/>
                  </a:lnTo>
                  <a:lnTo>
                    <a:pt x="2825395" y="556569"/>
                  </a:lnTo>
                  <a:lnTo>
                    <a:pt x="2818752" y="504439"/>
                  </a:lnTo>
                  <a:lnTo>
                    <a:pt x="2816538" y="448555"/>
                  </a:lnTo>
                  <a:lnTo>
                    <a:pt x="2818824" y="391383"/>
                  </a:lnTo>
                  <a:lnTo>
                    <a:pt x="2825684" y="338038"/>
                  </a:lnTo>
                  <a:lnTo>
                    <a:pt x="2837116" y="288519"/>
                  </a:lnTo>
                  <a:lnTo>
                    <a:pt x="2853120" y="242827"/>
                  </a:lnTo>
                  <a:lnTo>
                    <a:pt x="2873698" y="200962"/>
                  </a:lnTo>
                  <a:lnTo>
                    <a:pt x="2904798" y="154106"/>
                  </a:lnTo>
                  <a:lnTo>
                    <a:pt x="2940635" y="113417"/>
                  </a:lnTo>
                  <a:lnTo>
                    <a:pt x="2981211" y="78895"/>
                  </a:lnTo>
                  <a:lnTo>
                    <a:pt x="3026526" y="50541"/>
                  </a:lnTo>
                  <a:lnTo>
                    <a:pt x="3075544" y="28429"/>
                  </a:lnTo>
                  <a:lnTo>
                    <a:pt x="3126932" y="12635"/>
                  </a:lnTo>
                  <a:lnTo>
                    <a:pt x="3180688" y="3158"/>
                  </a:lnTo>
                  <a:lnTo>
                    <a:pt x="3236814" y="0"/>
                  </a:lnTo>
                  <a:close/>
                </a:path>
                <a:path w="7715884" h="2113915">
                  <a:moveTo>
                    <a:pt x="4155953" y="0"/>
                  </a:moveTo>
                  <a:lnTo>
                    <a:pt x="4207722" y="2154"/>
                  </a:lnTo>
                  <a:lnTo>
                    <a:pt x="4256651" y="8616"/>
                  </a:lnTo>
                  <a:lnTo>
                    <a:pt x="4302740" y="19386"/>
                  </a:lnTo>
                  <a:lnTo>
                    <a:pt x="4345989" y="34464"/>
                  </a:lnTo>
                  <a:lnTo>
                    <a:pt x="4386398" y="53850"/>
                  </a:lnTo>
                  <a:lnTo>
                    <a:pt x="4432389" y="83483"/>
                  </a:lnTo>
                  <a:lnTo>
                    <a:pt x="4472890" y="118832"/>
                  </a:lnTo>
                  <a:lnTo>
                    <a:pt x="4507901" y="159897"/>
                  </a:lnTo>
                  <a:lnTo>
                    <a:pt x="4537421" y="206678"/>
                  </a:lnTo>
                  <a:lnTo>
                    <a:pt x="4556699" y="247785"/>
                  </a:lnTo>
                  <a:lnTo>
                    <a:pt x="4571693" y="291925"/>
                  </a:lnTo>
                  <a:lnTo>
                    <a:pt x="4582402" y="339097"/>
                  </a:lnTo>
                  <a:lnTo>
                    <a:pt x="4588828" y="389301"/>
                  </a:lnTo>
                  <a:lnTo>
                    <a:pt x="4590970" y="442538"/>
                  </a:lnTo>
                  <a:lnTo>
                    <a:pt x="4588828" y="495787"/>
                  </a:lnTo>
                  <a:lnTo>
                    <a:pt x="4582402" y="546028"/>
                  </a:lnTo>
                  <a:lnTo>
                    <a:pt x="4571693" y="593260"/>
                  </a:lnTo>
                  <a:lnTo>
                    <a:pt x="4556699" y="637484"/>
                  </a:lnTo>
                  <a:lnTo>
                    <a:pt x="4537421" y="678699"/>
                  </a:lnTo>
                  <a:lnTo>
                    <a:pt x="4507901" y="725348"/>
                  </a:lnTo>
                  <a:lnTo>
                    <a:pt x="4472890" y="766319"/>
                  </a:lnTo>
                  <a:lnTo>
                    <a:pt x="4432389" y="801612"/>
                  </a:lnTo>
                  <a:lnTo>
                    <a:pt x="4386398" y="831226"/>
                  </a:lnTo>
                  <a:lnTo>
                    <a:pt x="4345989" y="850504"/>
                  </a:lnTo>
                  <a:lnTo>
                    <a:pt x="4302740" y="865498"/>
                  </a:lnTo>
                  <a:lnTo>
                    <a:pt x="4256651" y="876208"/>
                  </a:lnTo>
                  <a:lnTo>
                    <a:pt x="4207722" y="882634"/>
                  </a:lnTo>
                  <a:lnTo>
                    <a:pt x="4155953" y="884776"/>
                  </a:lnTo>
                  <a:lnTo>
                    <a:pt x="4104593" y="882634"/>
                  </a:lnTo>
                  <a:lnTo>
                    <a:pt x="4055929" y="876208"/>
                  </a:lnTo>
                  <a:lnTo>
                    <a:pt x="4009960" y="865498"/>
                  </a:lnTo>
                  <a:lnTo>
                    <a:pt x="3966687" y="850504"/>
                  </a:lnTo>
                  <a:lnTo>
                    <a:pt x="3926110" y="831226"/>
                  </a:lnTo>
                  <a:lnTo>
                    <a:pt x="3879968" y="801612"/>
                  </a:lnTo>
                  <a:lnTo>
                    <a:pt x="3839317" y="766319"/>
                  </a:lnTo>
                  <a:lnTo>
                    <a:pt x="3804156" y="725348"/>
                  </a:lnTo>
                  <a:lnTo>
                    <a:pt x="3774485" y="678699"/>
                  </a:lnTo>
                  <a:lnTo>
                    <a:pt x="3755207" y="637484"/>
                  </a:lnTo>
                  <a:lnTo>
                    <a:pt x="3740213" y="593260"/>
                  </a:lnTo>
                  <a:lnTo>
                    <a:pt x="3729503" y="546028"/>
                  </a:lnTo>
                  <a:lnTo>
                    <a:pt x="3723077" y="495787"/>
                  </a:lnTo>
                  <a:lnTo>
                    <a:pt x="3720935" y="442538"/>
                  </a:lnTo>
                  <a:lnTo>
                    <a:pt x="3723077" y="389301"/>
                  </a:lnTo>
                  <a:lnTo>
                    <a:pt x="3729503" y="339097"/>
                  </a:lnTo>
                  <a:lnTo>
                    <a:pt x="3740213" y="291925"/>
                  </a:lnTo>
                  <a:lnTo>
                    <a:pt x="3755207" y="247785"/>
                  </a:lnTo>
                  <a:lnTo>
                    <a:pt x="3774485" y="206678"/>
                  </a:lnTo>
                  <a:lnTo>
                    <a:pt x="3804156" y="159897"/>
                  </a:lnTo>
                  <a:lnTo>
                    <a:pt x="3839317" y="118832"/>
                  </a:lnTo>
                  <a:lnTo>
                    <a:pt x="3879968" y="83483"/>
                  </a:lnTo>
                  <a:lnTo>
                    <a:pt x="3926110" y="53850"/>
                  </a:lnTo>
                  <a:lnTo>
                    <a:pt x="3966687" y="34464"/>
                  </a:lnTo>
                  <a:lnTo>
                    <a:pt x="4009960" y="19386"/>
                  </a:lnTo>
                  <a:lnTo>
                    <a:pt x="4055929" y="8616"/>
                  </a:lnTo>
                  <a:lnTo>
                    <a:pt x="4104593" y="2154"/>
                  </a:lnTo>
                  <a:lnTo>
                    <a:pt x="4155953" y="0"/>
                  </a:lnTo>
                  <a:close/>
                </a:path>
                <a:path w="7715884" h="2113915">
                  <a:moveTo>
                    <a:pt x="4155953" y="722321"/>
                  </a:moveTo>
                  <a:lnTo>
                    <a:pt x="4201568" y="717771"/>
                  </a:lnTo>
                  <a:lnTo>
                    <a:pt x="4242144" y="704120"/>
                  </a:lnTo>
                  <a:lnTo>
                    <a:pt x="4277681" y="681369"/>
                  </a:lnTo>
                  <a:lnTo>
                    <a:pt x="4308179" y="649518"/>
                  </a:lnTo>
                  <a:lnTo>
                    <a:pt x="4332660" y="609280"/>
                  </a:lnTo>
                  <a:lnTo>
                    <a:pt x="4350146" y="561371"/>
                  </a:lnTo>
                  <a:lnTo>
                    <a:pt x="4360638" y="505790"/>
                  </a:lnTo>
                  <a:lnTo>
                    <a:pt x="4364135" y="442538"/>
                  </a:lnTo>
                  <a:lnTo>
                    <a:pt x="4360638" y="378684"/>
                  </a:lnTo>
                  <a:lnTo>
                    <a:pt x="4350146" y="322803"/>
                  </a:lnTo>
                  <a:lnTo>
                    <a:pt x="4332660" y="274894"/>
                  </a:lnTo>
                  <a:lnTo>
                    <a:pt x="4308179" y="234957"/>
                  </a:lnTo>
                  <a:lnTo>
                    <a:pt x="4277681" y="203369"/>
                  </a:lnTo>
                  <a:lnTo>
                    <a:pt x="4242144" y="180806"/>
                  </a:lnTo>
                  <a:lnTo>
                    <a:pt x="4201568" y="167268"/>
                  </a:lnTo>
                  <a:lnTo>
                    <a:pt x="4155953" y="162755"/>
                  </a:lnTo>
                  <a:lnTo>
                    <a:pt x="4110451" y="167268"/>
                  </a:lnTo>
                  <a:lnTo>
                    <a:pt x="4069912" y="180806"/>
                  </a:lnTo>
                  <a:lnTo>
                    <a:pt x="4034337" y="203369"/>
                  </a:lnTo>
                  <a:lnTo>
                    <a:pt x="4003727" y="234957"/>
                  </a:lnTo>
                  <a:lnTo>
                    <a:pt x="3979246" y="274894"/>
                  </a:lnTo>
                  <a:lnTo>
                    <a:pt x="3961759" y="322803"/>
                  </a:lnTo>
                  <a:lnTo>
                    <a:pt x="3951267" y="378684"/>
                  </a:lnTo>
                  <a:lnTo>
                    <a:pt x="3947770" y="442538"/>
                  </a:lnTo>
                  <a:lnTo>
                    <a:pt x="3951267" y="505790"/>
                  </a:lnTo>
                  <a:lnTo>
                    <a:pt x="3961759" y="561371"/>
                  </a:lnTo>
                  <a:lnTo>
                    <a:pt x="3979246" y="609280"/>
                  </a:lnTo>
                  <a:lnTo>
                    <a:pt x="4003727" y="649518"/>
                  </a:lnTo>
                  <a:lnTo>
                    <a:pt x="4034337" y="681369"/>
                  </a:lnTo>
                  <a:lnTo>
                    <a:pt x="4069912" y="704120"/>
                  </a:lnTo>
                  <a:lnTo>
                    <a:pt x="4110451" y="717771"/>
                  </a:lnTo>
                  <a:lnTo>
                    <a:pt x="4155953" y="722321"/>
                  </a:lnTo>
                  <a:close/>
                </a:path>
                <a:path w="7715884" h="2113915">
                  <a:moveTo>
                    <a:pt x="813176" y="2096353"/>
                  </a:moveTo>
                  <a:lnTo>
                    <a:pt x="523465" y="2096353"/>
                  </a:lnTo>
                  <a:lnTo>
                    <a:pt x="214199" y="1534380"/>
                  </a:lnTo>
                  <a:lnTo>
                    <a:pt x="217001" y="1565856"/>
                  </a:lnTo>
                  <a:lnTo>
                    <a:pt x="220460" y="1625422"/>
                  </a:lnTo>
                  <a:lnTo>
                    <a:pt x="221382" y="1679781"/>
                  </a:lnTo>
                  <a:lnTo>
                    <a:pt x="221683" y="1725659"/>
                  </a:lnTo>
                  <a:lnTo>
                    <a:pt x="221720" y="2096353"/>
                  </a:lnTo>
                  <a:lnTo>
                    <a:pt x="0" y="2096353"/>
                  </a:lnTo>
                  <a:lnTo>
                    <a:pt x="0" y="1246173"/>
                  </a:lnTo>
                  <a:lnTo>
                    <a:pt x="275872" y="1246173"/>
                  </a:lnTo>
                  <a:lnTo>
                    <a:pt x="598675" y="1832514"/>
                  </a:lnTo>
                  <a:lnTo>
                    <a:pt x="596494" y="1800193"/>
                  </a:lnTo>
                  <a:lnTo>
                    <a:pt x="593486" y="1737467"/>
                  </a:lnTo>
                  <a:lnTo>
                    <a:pt x="592132" y="1678295"/>
                  </a:lnTo>
                  <a:lnTo>
                    <a:pt x="591530" y="1629559"/>
                  </a:lnTo>
                  <a:lnTo>
                    <a:pt x="591455" y="1609590"/>
                  </a:lnTo>
                  <a:lnTo>
                    <a:pt x="591455" y="1246173"/>
                  </a:lnTo>
                  <a:lnTo>
                    <a:pt x="813176" y="1246173"/>
                  </a:lnTo>
                  <a:lnTo>
                    <a:pt x="813176" y="2096353"/>
                  </a:lnTo>
                  <a:close/>
                </a:path>
                <a:path w="7715884" h="2113915">
                  <a:moveTo>
                    <a:pt x="1381153" y="1228724"/>
                  </a:moveTo>
                  <a:lnTo>
                    <a:pt x="1432922" y="1230878"/>
                  </a:lnTo>
                  <a:lnTo>
                    <a:pt x="1481851" y="1237341"/>
                  </a:lnTo>
                  <a:lnTo>
                    <a:pt x="1527940" y="1248111"/>
                  </a:lnTo>
                  <a:lnTo>
                    <a:pt x="1571189" y="1263189"/>
                  </a:lnTo>
                  <a:lnTo>
                    <a:pt x="1611598" y="1282575"/>
                  </a:lnTo>
                  <a:lnTo>
                    <a:pt x="1657590" y="1312208"/>
                  </a:lnTo>
                  <a:lnTo>
                    <a:pt x="1698090" y="1347557"/>
                  </a:lnTo>
                  <a:lnTo>
                    <a:pt x="1733101" y="1388622"/>
                  </a:lnTo>
                  <a:lnTo>
                    <a:pt x="1762621" y="1435403"/>
                  </a:lnTo>
                  <a:lnTo>
                    <a:pt x="1781899" y="1476510"/>
                  </a:lnTo>
                  <a:lnTo>
                    <a:pt x="1796893" y="1520650"/>
                  </a:lnTo>
                  <a:lnTo>
                    <a:pt x="1807603" y="1567822"/>
                  </a:lnTo>
                  <a:lnTo>
                    <a:pt x="1814029" y="1618026"/>
                  </a:lnTo>
                  <a:lnTo>
                    <a:pt x="1816171" y="1671263"/>
                  </a:lnTo>
                  <a:lnTo>
                    <a:pt x="1814029" y="1724512"/>
                  </a:lnTo>
                  <a:lnTo>
                    <a:pt x="1807603" y="1774753"/>
                  </a:lnTo>
                  <a:lnTo>
                    <a:pt x="1796893" y="1821985"/>
                  </a:lnTo>
                  <a:lnTo>
                    <a:pt x="1781899" y="1866209"/>
                  </a:lnTo>
                  <a:lnTo>
                    <a:pt x="1762621" y="1907424"/>
                  </a:lnTo>
                  <a:lnTo>
                    <a:pt x="1733101" y="1954073"/>
                  </a:lnTo>
                  <a:lnTo>
                    <a:pt x="1698090" y="1995044"/>
                  </a:lnTo>
                  <a:lnTo>
                    <a:pt x="1657590" y="2030337"/>
                  </a:lnTo>
                  <a:lnTo>
                    <a:pt x="1611598" y="2059951"/>
                  </a:lnTo>
                  <a:lnTo>
                    <a:pt x="1571189" y="2079229"/>
                  </a:lnTo>
                  <a:lnTo>
                    <a:pt x="1527940" y="2094223"/>
                  </a:lnTo>
                  <a:lnTo>
                    <a:pt x="1481851" y="2104933"/>
                  </a:lnTo>
                  <a:lnTo>
                    <a:pt x="1432922" y="2111359"/>
                  </a:lnTo>
                  <a:lnTo>
                    <a:pt x="1381153" y="2113501"/>
                  </a:lnTo>
                  <a:lnTo>
                    <a:pt x="1329794" y="2111359"/>
                  </a:lnTo>
                  <a:lnTo>
                    <a:pt x="1281129" y="2104933"/>
                  </a:lnTo>
                  <a:lnTo>
                    <a:pt x="1235161" y="2094223"/>
                  </a:lnTo>
                  <a:lnTo>
                    <a:pt x="1191888" y="2079229"/>
                  </a:lnTo>
                  <a:lnTo>
                    <a:pt x="1151310" y="2059951"/>
                  </a:lnTo>
                  <a:lnTo>
                    <a:pt x="1105168" y="2030337"/>
                  </a:lnTo>
                  <a:lnTo>
                    <a:pt x="1064517" y="1995044"/>
                  </a:lnTo>
                  <a:lnTo>
                    <a:pt x="1029356" y="1954073"/>
                  </a:lnTo>
                  <a:lnTo>
                    <a:pt x="999686" y="1907424"/>
                  </a:lnTo>
                  <a:lnTo>
                    <a:pt x="980408" y="1866209"/>
                  </a:lnTo>
                  <a:lnTo>
                    <a:pt x="965414" y="1821985"/>
                  </a:lnTo>
                  <a:lnTo>
                    <a:pt x="954704" y="1774753"/>
                  </a:lnTo>
                  <a:lnTo>
                    <a:pt x="948278" y="1724512"/>
                  </a:lnTo>
                  <a:lnTo>
                    <a:pt x="946136" y="1671263"/>
                  </a:lnTo>
                  <a:lnTo>
                    <a:pt x="948278" y="1618026"/>
                  </a:lnTo>
                  <a:lnTo>
                    <a:pt x="954704" y="1567822"/>
                  </a:lnTo>
                  <a:lnTo>
                    <a:pt x="965414" y="1520650"/>
                  </a:lnTo>
                  <a:lnTo>
                    <a:pt x="980408" y="1476510"/>
                  </a:lnTo>
                  <a:lnTo>
                    <a:pt x="999686" y="1435403"/>
                  </a:lnTo>
                  <a:lnTo>
                    <a:pt x="1029356" y="1388622"/>
                  </a:lnTo>
                  <a:lnTo>
                    <a:pt x="1064517" y="1347557"/>
                  </a:lnTo>
                  <a:lnTo>
                    <a:pt x="1105168" y="1312208"/>
                  </a:lnTo>
                  <a:lnTo>
                    <a:pt x="1151310" y="1282575"/>
                  </a:lnTo>
                  <a:lnTo>
                    <a:pt x="1191888" y="1263189"/>
                  </a:lnTo>
                  <a:lnTo>
                    <a:pt x="1235161" y="1248111"/>
                  </a:lnTo>
                  <a:lnTo>
                    <a:pt x="1281129" y="1237341"/>
                  </a:lnTo>
                  <a:lnTo>
                    <a:pt x="1329794" y="1230878"/>
                  </a:lnTo>
                  <a:lnTo>
                    <a:pt x="1381153" y="1228724"/>
                  </a:lnTo>
                  <a:close/>
                </a:path>
                <a:path w="7715884" h="2113915">
                  <a:moveTo>
                    <a:pt x="1381153" y="1951046"/>
                  </a:moveTo>
                  <a:lnTo>
                    <a:pt x="1426768" y="1946496"/>
                  </a:lnTo>
                  <a:lnTo>
                    <a:pt x="1467344" y="1932845"/>
                  </a:lnTo>
                  <a:lnTo>
                    <a:pt x="1502881" y="1910094"/>
                  </a:lnTo>
                  <a:lnTo>
                    <a:pt x="1533379" y="1878242"/>
                  </a:lnTo>
                  <a:lnTo>
                    <a:pt x="1557860" y="1838005"/>
                  </a:lnTo>
                  <a:lnTo>
                    <a:pt x="1575347" y="1790096"/>
                  </a:lnTo>
                  <a:lnTo>
                    <a:pt x="1585839" y="1734515"/>
                  </a:lnTo>
                  <a:lnTo>
                    <a:pt x="1589336" y="1671263"/>
                  </a:lnTo>
                  <a:lnTo>
                    <a:pt x="1585839" y="1607409"/>
                  </a:lnTo>
                  <a:lnTo>
                    <a:pt x="1575347" y="1551528"/>
                  </a:lnTo>
                  <a:lnTo>
                    <a:pt x="1557860" y="1503619"/>
                  </a:lnTo>
                  <a:lnTo>
                    <a:pt x="1533379" y="1463682"/>
                  </a:lnTo>
                  <a:lnTo>
                    <a:pt x="1502881" y="1432094"/>
                  </a:lnTo>
                  <a:lnTo>
                    <a:pt x="1467344" y="1409530"/>
                  </a:lnTo>
                  <a:lnTo>
                    <a:pt x="1426768" y="1395993"/>
                  </a:lnTo>
                  <a:lnTo>
                    <a:pt x="1381153" y="1391480"/>
                  </a:lnTo>
                  <a:lnTo>
                    <a:pt x="1335651" y="1395993"/>
                  </a:lnTo>
                  <a:lnTo>
                    <a:pt x="1295112" y="1409530"/>
                  </a:lnTo>
                  <a:lnTo>
                    <a:pt x="1259538" y="1432094"/>
                  </a:lnTo>
                  <a:lnTo>
                    <a:pt x="1228927" y="1463682"/>
                  </a:lnTo>
                  <a:lnTo>
                    <a:pt x="1204446" y="1503619"/>
                  </a:lnTo>
                  <a:lnTo>
                    <a:pt x="1186960" y="1551528"/>
                  </a:lnTo>
                  <a:lnTo>
                    <a:pt x="1176468" y="1607409"/>
                  </a:lnTo>
                  <a:lnTo>
                    <a:pt x="1172971" y="1671263"/>
                  </a:lnTo>
                  <a:lnTo>
                    <a:pt x="1176468" y="1734515"/>
                  </a:lnTo>
                  <a:lnTo>
                    <a:pt x="1186960" y="1790096"/>
                  </a:lnTo>
                  <a:lnTo>
                    <a:pt x="1204446" y="1838005"/>
                  </a:lnTo>
                  <a:lnTo>
                    <a:pt x="1228927" y="1878242"/>
                  </a:lnTo>
                  <a:lnTo>
                    <a:pt x="1259538" y="1910094"/>
                  </a:lnTo>
                  <a:lnTo>
                    <a:pt x="1295112" y="1932845"/>
                  </a:lnTo>
                  <a:lnTo>
                    <a:pt x="1335651" y="1946496"/>
                  </a:lnTo>
                  <a:lnTo>
                    <a:pt x="1381153" y="1951046"/>
                  </a:lnTo>
                  <a:close/>
                </a:path>
                <a:path w="7715884" h="2113915">
                  <a:moveTo>
                    <a:pt x="2612014" y="1889374"/>
                  </a:moveTo>
                  <a:lnTo>
                    <a:pt x="2622393" y="1955032"/>
                  </a:lnTo>
                  <a:lnTo>
                    <a:pt x="2636082" y="2009410"/>
                  </a:lnTo>
                  <a:lnTo>
                    <a:pt x="2653756" y="2055514"/>
                  </a:lnTo>
                  <a:lnTo>
                    <a:pt x="2676094" y="2096353"/>
                  </a:lnTo>
                  <a:lnTo>
                    <a:pt x="2434818" y="2096353"/>
                  </a:lnTo>
                  <a:lnTo>
                    <a:pt x="2421205" y="2052204"/>
                  </a:lnTo>
                  <a:lnTo>
                    <a:pt x="2410450" y="2011215"/>
                  </a:lnTo>
                  <a:lnTo>
                    <a:pt x="2402102" y="1970300"/>
                  </a:lnTo>
                  <a:lnTo>
                    <a:pt x="2395107" y="1926377"/>
                  </a:lnTo>
                  <a:lnTo>
                    <a:pt x="2389767" y="1893115"/>
                  </a:lnTo>
                  <a:lnTo>
                    <a:pt x="2372318" y="1838212"/>
                  </a:lnTo>
                  <a:lnTo>
                    <a:pt x="2345919" y="1799177"/>
                  </a:lnTo>
                  <a:lnTo>
                    <a:pt x="2311022" y="1778269"/>
                  </a:lnTo>
                  <a:lnTo>
                    <a:pt x="2272439" y="1773850"/>
                  </a:lnTo>
                  <a:lnTo>
                    <a:pt x="2255216" y="1773549"/>
                  </a:lnTo>
                  <a:lnTo>
                    <a:pt x="2246830" y="1773549"/>
                  </a:lnTo>
                  <a:lnTo>
                    <a:pt x="2238218" y="1773549"/>
                  </a:lnTo>
                  <a:lnTo>
                    <a:pt x="2229381" y="1773549"/>
                  </a:lnTo>
                  <a:lnTo>
                    <a:pt x="2220318" y="1773549"/>
                  </a:lnTo>
                  <a:lnTo>
                    <a:pt x="2170980" y="1773549"/>
                  </a:lnTo>
                  <a:lnTo>
                    <a:pt x="2170980" y="2096353"/>
                  </a:lnTo>
                  <a:lnTo>
                    <a:pt x="1949259" y="2096353"/>
                  </a:lnTo>
                  <a:lnTo>
                    <a:pt x="1949259" y="1246173"/>
                  </a:lnTo>
                  <a:lnTo>
                    <a:pt x="2286804" y="1246173"/>
                  </a:lnTo>
                  <a:lnTo>
                    <a:pt x="2305889" y="1246248"/>
                  </a:lnTo>
                  <a:lnTo>
                    <a:pt x="2355697" y="1247377"/>
                  </a:lnTo>
                  <a:lnTo>
                    <a:pt x="2402910" y="1250535"/>
                  </a:lnTo>
                  <a:lnTo>
                    <a:pt x="2450030" y="1257022"/>
                  </a:lnTo>
                  <a:lnTo>
                    <a:pt x="2507039" y="1273117"/>
                  </a:lnTo>
                  <a:lnTo>
                    <a:pt x="2558690" y="1298106"/>
                  </a:lnTo>
                  <a:lnTo>
                    <a:pt x="2600808" y="1333906"/>
                  </a:lnTo>
                  <a:lnTo>
                    <a:pt x="2632114" y="1381082"/>
                  </a:lnTo>
                  <a:lnTo>
                    <a:pt x="2648209" y="1442003"/>
                  </a:lnTo>
                  <a:lnTo>
                    <a:pt x="2650221" y="1477822"/>
                  </a:lnTo>
                  <a:lnTo>
                    <a:pt x="2645466" y="1528497"/>
                  </a:lnTo>
                  <a:lnTo>
                    <a:pt x="2631201" y="1573021"/>
                  </a:lnTo>
                  <a:lnTo>
                    <a:pt x="2607426" y="1611395"/>
                  </a:lnTo>
                  <a:lnTo>
                    <a:pt x="2574141" y="1643619"/>
                  </a:lnTo>
                  <a:lnTo>
                    <a:pt x="2531347" y="1669692"/>
                  </a:lnTo>
                  <a:lnTo>
                    <a:pt x="2479042" y="1689614"/>
                  </a:lnTo>
                  <a:lnTo>
                    <a:pt x="2509935" y="1703002"/>
                  </a:lnTo>
                  <a:lnTo>
                    <a:pt x="2557618" y="1739705"/>
                  </a:lnTo>
                  <a:lnTo>
                    <a:pt x="2587703" y="1789644"/>
                  </a:lnTo>
                  <a:lnTo>
                    <a:pt x="2606505" y="1852821"/>
                  </a:lnTo>
                  <a:lnTo>
                    <a:pt x="2612014" y="1889374"/>
                  </a:lnTo>
                  <a:close/>
                </a:path>
                <a:path w="7715884" h="2113915">
                  <a:moveTo>
                    <a:pt x="2170980" y="1613200"/>
                  </a:moveTo>
                  <a:lnTo>
                    <a:pt x="2170980" y="1613200"/>
                  </a:lnTo>
                  <a:lnTo>
                    <a:pt x="2283194" y="1613200"/>
                  </a:lnTo>
                  <a:lnTo>
                    <a:pt x="2290414" y="1613125"/>
                  </a:lnTo>
                  <a:lnTo>
                    <a:pt x="2331122" y="1609196"/>
                  </a:lnTo>
                  <a:lnTo>
                    <a:pt x="2368877" y="1597613"/>
                  </a:lnTo>
                  <a:lnTo>
                    <a:pt x="2410375" y="1560704"/>
                  </a:lnTo>
                  <a:lnTo>
                    <a:pt x="2418573" y="1516029"/>
                  </a:lnTo>
                  <a:lnTo>
                    <a:pt x="2416730" y="1491153"/>
                  </a:lnTo>
                  <a:lnTo>
                    <a:pt x="2401989" y="1454600"/>
                  </a:lnTo>
                  <a:lnTo>
                    <a:pt x="2356148" y="1427506"/>
                  </a:lnTo>
                  <a:lnTo>
                    <a:pt x="2316286" y="1419759"/>
                  </a:lnTo>
                  <a:lnTo>
                    <a:pt x="2289211" y="1418556"/>
                  </a:lnTo>
                  <a:lnTo>
                    <a:pt x="2281690" y="1418556"/>
                  </a:lnTo>
                  <a:lnTo>
                    <a:pt x="2273868" y="1418556"/>
                  </a:lnTo>
                  <a:lnTo>
                    <a:pt x="2265745" y="1418556"/>
                  </a:lnTo>
                  <a:lnTo>
                    <a:pt x="2257321" y="1418556"/>
                  </a:lnTo>
                  <a:lnTo>
                    <a:pt x="2170980" y="1418556"/>
                  </a:lnTo>
                  <a:lnTo>
                    <a:pt x="2170980" y="1613200"/>
                  </a:lnTo>
                  <a:close/>
                </a:path>
                <a:path w="7715884" h="2113915">
                  <a:moveTo>
                    <a:pt x="3761605" y="1246173"/>
                  </a:moveTo>
                  <a:lnTo>
                    <a:pt x="3761605" y="2096353"/>
                  </a:lnTo>
                  <a:lnTo>
                    <a:pt x="3539885" y="2096353"/>
                  </a:lnTo>
                  <a:lnTo>
                    <a:pt x="3539885" y="1738953"/>
                  </a:lnTo>
                  <a:lnTo>
                    <a:pt x="3539923" y="1710034"/>
                  </a:lnTo>
                  <a:lnTo>
                    <a:pt x="3540223" y="1644751"/>
                  </a:lnTo>
                  <a:lnTo>
                    <a:pt x="3540825" y="1571478"/>
                  </a:lnTo>
                  <a:lnTo>
                    <a:pt x="3541728" y="1501833"/>
                  </a:lnTo>
                  <a:lnTo>
                    <a:pt x="3542292" y="1469097"/>
                  </a:lnTo>
                  <a:lnTo>
                    <a:pt x="3536388" y="1501795"/>
                  </a:lnTo>
                  <a:lnTo>
                    <a:pt x="3522549" y="1571139"/>
                  </a:lnTo>
                  <a:lnTo>
                    <a:pt x="3506454" y="1643962"/>
                  </a:lnTo>
                  <a:lnTo>
                    <a:pt x="3490810" y="1709545"/>
                  </a:lnTo>
                  <a:lnTo>
                    <a:pt x="3389464" y="2096353"/>
                  </a:lnTo>
                  <a:lnTo>
                    <a:pt x="3161726" y="2096353"/>
                  </a:lnTo>
                  <a:lnTo>
                    <a:pt x="3066660" y="1738953"/>
                  </a:lnTo>
                  <a:lnTo>
                    <a:pt x="3051468" y="1678634"/>
                  </a:lnTo>
                  <a:lnTo>
                    <a:pt x="3035373" y="1608387"/>
                  </a:lnTo>
                  <a:lnTo>
                    <a:pt x="3020481" y="1535959"/>
                  </a:lnTo>
                  <a:lnTo>
                    <a:pt x="3008899" y="1469097"/>
                  </a:lnTo>
                  <a:lnTo>
                    <a:pt x="3009952" y="1501833"/>
                  </a:lnTo>
                  <a:lnTo>
                    <a:pt x="3010704" y="1535959"/>
                  </a:lnTo>
                  <a:lnTo>
                    <a:pt x="3011155" y="1571478"/>
                  </a:lnTo>
                  <a:lnTo>
                    <a:pt x="3011305" y="1608387"/>
                  </a:lnTo>
                  <a:lnTo>
                    <a:pt x="3011305" y="1644751"/>
                  </a:lnTo>
                  <a:lnTo>
                    <a:pt x="3011305" y="1678634"/>
                  </a:lnTo>
                  <a:lnTo>
                    <a:pt x="3011305" y="1710034"/>
                  </a:lnTo>
                  <a:lnTo>
                    <a:pt x="3011305" y="1738953"/>
                  </a:lnTo>
                  <a:lnTo>
                    <a:pt x="3011305" y="2096353"/>
                  </a:lnTo>
                  <a:lnTo>
                    <a:pt x="2789585" y="2096353"/>
                  </a:lnTo>
                  <a:lnTo>
                    <a:pt x="2789585" y="1246173"/>
                  </a:lnTo>
                  <a:lnTo>
                    <a:pt x="3135854" y="1246173"/>
                  </a:lnTo>
                  <a:lnTo>
                    <a:pt x="3279957" y="1880649"/>
                  </a:lnTo>
                  <a:lnTo>
                    <a:pt x="3424061" y="1246173"/>
                  </a:lnTo>
                  <a:lnTo>
                    <a:pt x="3761605" y="1246173"/>
                  </a:lnTo>
                  <a:close/>
                </a:path>
                <a:path w="7715884" h="2113915">
                  <a:moveTo>
                    <a:pt x="4404896" y="1875836"/>
                  </a:moveTo>
                  <a:lnTo>
                    <a:pt x="4139854" y="1875836"/>
                  </a:lnTo>
                  <a:lnTo>
                    <a:pt x="4068555" y="2096353"/>
                  </a:lnTo>
                  <a:lnTo>
                    <a:pt x="3832996" y="2096353"/>
                  </a:lnTo>
                  <a:lnTo>
                    <a:pt x="4139854" y="1246173"/>
                  </a:lnTo>
                  <a:lnTo>
                    <a:pt x="4410913" y="1246173"/>
                  </a:lnTo>
                  <a:lnTo>
                    <a:pt x="4717772" y="2096353"/>
                  </a:lnTo>
                  <a:lnTo>
                    <a:pt x="4476196" y="2096353"/>
                  </a:lnTo>
                  <a:lnTo>
                    <a:pt x="4404896" y="1875836"/>
                  </a:lnTo>
                  <a:close/>
                </a:path>
                <a:path w="7715884" h="2113915">
                  <a:moveTo>
                    <a:pt x="4273128" y="1442021"/>
                  </a:moveTo>
                  <a:lnTo>
                    <a:pt x="4194307" y="1703152"/>
                  </a:lnTo>
                  <a:lnTo>
                    <a:pt x="4351948" y="1703152"/>
                  </a:lnTo>
                  <a:lnTo>
                    <a:pt x="4273128" y="1442021"/>
                  </a:lnTo>
                  <a:close/>
                </a:path>
                <a:path w="7715884" h="2113915">
                  <a:moveTo>
                    <a:pt x="5490526" y="1418556"/>
                  </a:moveTo>
                  <a:lnTo>
                    <a:pt x="5214353" y="1418556"/>
                  </a:lnTo>
                  <a:lnTo>
                    <a:pt x="5214353" y="2096353"/>
                  </a:lnTo>
                  <a:lnTo>
                    <a:pt x="4992632" y="2096353"/>
                  </a:lnTo>
                  <a:lnTo>
                    <a:pt x="4992632" y="1418556"/>
                  </a:lnTo>
                  <a:lnTo>
                    <a:pt x="4716459" y="1418556"/>
                  </a:lnTo>
                  <a:lnTo>
                    <a:pt x="4716459" y="1246173"/>
                  </a:lnTo>
                  <a:lnTo>
                    <a:pt x="5490526" y="1246173"/>
                  </a:lnTo>
                  <a:lnTo>
                    <a:pt x="5490526" y="1418556"/>
                  </a:lnTo>
                  <a:close/>
                </a:path>
                <a:path w="7715884" h="2113915">
                  <a:moveTo>
                    <a:pt x="5798426" y="2096353"/>
                  </a:moveTo>
                  <a:lnTo>
                    <a:pt x="5576706" y="2096353"/>
                  </a:lnTo>
                  <a:lnTo>
                    <a:pt x="5576706" y="1246173"/>
                  </a:lnTo>
                  <a:lnTo>
                    <a:pt x="5798426" y="1246173"/>
                  </a:lnTo>
                  <a:lnTo>
                    <a:pt x="5798426" y="2096353"/>
                  </a:lnTo>
                  <a:close/>
                </a:path>
                <a:path w="7715884" h="2113915">
                  <a:moveTo>
                    <a:pt x="6482252" y="2096353"/>
                  </a:moveTo>
                  <a:lnTo>
                    <a:pt x="6211193" y="2096353"/>
                  </a:lnTo>
                  <a:lnTo>
                    <a:pt x="5904335" y="1246173"/>
                  </a:lnTo>
                  <a:lnTo>
                    <a:pt x="6145911" y="1246173"/>
                  </a:lnTo>
                  <a:lnTo>
                    <a:pt x="6349280" y="1925174"/>
                  </a:lnTo>
                  <a:lnTo>
                    <a:pt x="6553853" y="1246173"/>
                  </a:lnTo>
                  <a:lnTo>
                    <a:pt x="6789112" y="1246173"/>
                  </a:lnTo>
                  <a:lnTo>
                    <a:pt x="6482252" y="2096353"/>
                  </a:lnTo>
                  <a:close/>
                </a:path>
                <a:path w="7715884" h="2113915">
                  <a:moveTo>
                    <a:pt x="7280683" y="1228724"/>
                  </a:moveTo>
                  <a:lnTo>
                    <a:pt x="7332452" y="1230878"/>
                  </a:lnTo>
                  <a:lnTo>
                    <a:pt x="7381381" y="1237341"/>
                  </a:lnTo>
                  <a:lnTo>
                    <a:pt x="7427470" y="1248111"/>
                  </a:lnTo>
                  <a:lnTo>
                    <a:pt x="7470719" y="1263189"/>
                  </a:lnTo>
                  <a:lnTo>
                    <a:pt x="7511128" y="1282575"/>
                  </a:lnTo>
                  <a:lnTo>
                    <a:pt x="7557119" y="1312208"/>
                  </a:lnTo>
                  <a:lnTo>
                    <a:pt x="7597620" y="1347557"/>
                  </a:lnTo>
                  <a:lnTo>
                    <a:pt x="7632630" y="1388622"/>
                  </a:lnTo>
                  <a:lnTo>
                    <a:pt x="7662151" y="1435403"/>
                  </a:lnTo>
                  <a:lnTo>
                    <a:pt x="7681429" y="1476510"/>
                  </a:lnTo>
                  <a:lnTo>
                    <a:pt x="7696422" y="1520650"/>
                  </a:lnTo>
                  <a:lnTo>
                    <a:pt x="7707132" y="1567822"/>
                  </a:lnTo>
                  <a:lnTo>
                    <a:pt x="7713558" y="1618026"/>
                  </a:lnTo>
                  <a:lnTo>
                    <a:pt x="7715700" y="1671263"/>
                  </a:lnTo>
                  <a:lnTo>
                    <a:pt x="7713558" y="1724512"/>
                  </a:lnTo>
                  <a:lnTo>
                    <a:pt x="7707132" y="1774753"/>
                  </a:lnTo>
                  <a:lnTo>
                    <a:pt x="7696422" y="1821985"/>
                  </a:lnTo>
                  <a:lnTo>
                    <a:pt x="7681429" y="1866209"/>
                  </a:lnTo>
                  <a:lnTo>
                    <a:pt x="7662151" y="1907424"/>
                  </a:lnTo>
                  <a:lnTo>
                    <a:pt x="7632630" y="1954073"/>
                  </a:lnTo>
                  <a:lnTo>
                    <a:pt x="7597620" y="1995044"/>
                  </a:lnTo>
                  <a:lnTo>
                    <a:pt x="7557119" y="2030337"/>
                  </a:lnTo>
                  <a:lnTo>
                    <a:pt x="7511128" y="2059951"/>
                  </a:lnTo>
                  <a:lnTo>
                    <a:pt x="7470719" y="2079229"/>
                  </a:lnTo>
                  <a:lnTo>
                    <a:pt x="7427470" y="2094223"/>
                  </a:lnTo>
                  <a:lnTo>
                    <a:pt x="7381381" y="2104933"/>
                  </a:lnTo>
                  <a:lnTo>
                    <a:pt x="7332452" y="2111359"/>
                  </a:lnTo>
                  <a:lnTo>
                    <a:pt x="7280683" y="2113501"/>
                  </a:lnTo>
                  <a:lnTo>
                    <a:pt x="7229323" y="2111359"/>
                  </a:lnTo>
                  <a:lnTo>
                    <a:pt x="7180659" y="2104933"/>
                  </a:lnTo>
                  <a:lnTo>
                    <a:pt x="7134690" y="2094223"/>
                  </a:lnTo>
                  <a:lnTo>
                    <a:pt x="7091417" y="2079229"/>
                  </a:lnTo>
                  <a:lnTo>
                    <a:pt x="7050839" y="2059951"/>
                  </a:lnTo>
                  <a:lnTo>
                    <a:pt x="7004698" y="2030337"/>
                  </a:lnTo>
                  <a:lnTo>
                    <a:pt x="6964046" y="1995044"/>
                  </a:lnTo>
                  <a:lnTo>
                    <a:pt x="6928886" y="1954073"/>
                  </a:lnTo>
                  <a:lnTo>
                    <a:pt x="6899215" y="1907424"/>
                  </a:lnTo>
                  <a:lnTo>
                    <a:pt x="6879937" y="1866209"/>
                  </a:lnTo>
                  <a:lnTo>
                    <a:pt x="6864943" y="1821985"/>
                  </a:lnTo>
                  <a:lnTo>
                    <a:pt x="6854233" y="1774753"/>
                  </a:lnTo>
                  <a:lnTo>
                    <a:pt x="6847807" y="1724512"/>
                  </a:lnTo>
                  <a:lnTo>
                    <a:pt x="6845665" y="1671263"/>
                  </a:lnTo>
                  <a:lnTo>
                    <a:pt x="6847807" y="1618026"/>
                  </a:lnTo>
                  <a:lnTo>
                    <a:pt x="6854233" y="1567822"/>
                  </a:lnTo>
                  <a:lnTo>
                    <a:pt x="6864943" y="1520650"/>
                  </a:lnTo>
                  <a:lnTo>
                    <a:pt x="6879937" y="1476510"/>
                  </a:lnTo>
                  <a:lnTo>
                    <a:pt x="6899215" y="1435403"/>
                  </a:lnTo>
                  <a:lnTo>
                    <a:pt x="6928886" y="1388622"/>
                  </a:lnTo>
                  <a:lnTo>
                    <a:pt x="6964046" y="1347557"/>
                  </a:lnTo>
                  <a:lnTo>
                    <a:pt x="7004698" y="1312208"/>
                  </a:lnTo>
                  <a:lnTo>
                    <a:pt x="7050839" y="1282575"/>
                  </a:lnTo>
                  <a:lnTo>
                    <a:pt x="7091417" y="1263189"/>
                  </a:lnTo>
                  <a:lnTo>
                    <a:pt x="7134690" y="1248111"/>
                  </a:lnTo>
                  <a:lnTo>
                    <a:pt x="7180659" y="1237341"/>
                  </a:lnTo>
                  <a:lnTo>
                    <a:pt x="7229323" y="1230878"/>
                  </a:lnTo>
                  <a:lnTo>
                    <a:pt x="7280683" y="1228724"/>
                  </a:lnTo>
                  <a:close/>
                </a:path>
                <a:path w="7715884" h="2113915">
                  <a:moveTo>
                    <a:pt x="7280683" y="1951046"/>
                  </a:moveTo>
                  <a:lnTo>
                    <a:pt x="7326298" y="1946496"/>
                  </a:lnTo>
                  <a:lnTo>
                    <a:pt x="7366874" y="1932845"/>
                  </a:lnTo>
                  <a:lnTo>
                    <a:pt x="7402411" y="1910094"/>
                  </a:lnTo>
                  <a:lnTo>
                    <a:pt x="7432909" y="1878242"/>
                  </a:lnTo>
                  <a:lnTo>
                    <a:pt x="7457390" y="1838005"/>
                  </a:lnTo>
                  <a:lnTo>
                    <a:pt x="7474876" y="1790096"/>
                  </a:lnTo>
                  <a:lnTo>
                    <a:pt x="7485368" y="1734515"/>
                  </a:lnTo>
                  <a:lnTo>
                    <a:pt x="7488865" y="1671263"/>
                  </a:lnTo>
                  <a:lnTo>
                    <a:pt x="7485368" y="1607409"/>
                  </a:lnTo>
                  <a:lnTo>
                    <a:pt x="7474876" y="1551528"/>
                  </a:lnTo>
                  <a:lnTo>
                    <a:pt x="7457390" y="1503619"/>
                  </a:lnTo>
                  <a:lnTo>
                    <a:pt x="7432909" y="1463682"/>
                  </a:lnTo>
                  <a:lnTo>
                    <a:pt x="7402411" y="1432094"/>
                  </a:lnTo>
                  <a:lnTo>
                    <a:pt x="7366874" y="1409530"/>
                  </a:lnTo>
                  <a:lnTo>
                    <a:pt x="7326298" y="1395993"/>
                  </a:lnTo>
                  <a:lnTo>
                    <a:pt x="7280683" y="1391480"/>
                  </a:lnTo>
                  <a:lnTo>
                    <a:pt x="7235180" y="1395993"/>
                  </a:lnTo>
                  <a:lnTo>
                    <a:pt x="7194642" y="1409530"/>
                  </a:lnTo>
                  <a:lnTo>
                    <a:pt x="7159067" y="1432094"/>
                  </a:lnTo>
                  <a:lnTo>
                    <a:pt x="7128457" y="1463682"/>
                  </a:lnTo>
                  <a:lnTo>
                    <a:pt x="7103976" y="1503619"/>
                  </a:lnTo>
                  <a:lnTo>
                    <a:pt x="7086489" y="1551528"/>
                  </a:lnTo>
                  <a:lnTo>
                    <a:pt x="7075997" y="1607409"/>
                  </a:lnTo>
                  <a:lnTo>
                    <a:pt x="7072500" y="1671263"/>
                  </a:lnTo>
                  <a:lnTo>
                    <a:pt x="7075997" y="1734515"/>
                  </a:lnTo>
                  <a:lnTo>
                    <a:pt x="7086489" y="1790096"/>
                  </a:lnTo>
                  <a:lnTo>
                    <a:pt x="7103976" y="1838005"/>
                  </a:lnTo>
                  <a:lnTo>
                    <a:pt x="7128457" y="1878242"/>
                  </a:lnTo>
                  <a:lnTo>
                    <a:pt x="7159067" y="1910094"/>
                  </a:lnTo>
                  <a:lnTo>
                    <a:pt x="7194642" y="1932845"/>
                  </a:lnTo>
                  <a:lnTo>
                    <a:pt x="7235180" y="1946496"/>
                  </a:lnTo>
                  <a:lnTo>
                    <a:pt x="7280683" y="1951046"/>
                  </a:lnTo>
                  <a:close/>
                </a:path>
              </a:pathLst>
            </a:custGeom>
            <a:ln w="46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091" y="5446059"/>
            <a:ext cx="85725" cy="857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0091" y="6112808"/>
            <a:ext cx="85725" cy="857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46416" y="1938312"/>
            <a:ext cx="7180580" cy="4359275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445"/>
              </a:spcBef>
            </a:pPr>
            <a:r>
              <a:rPr dirty="0" sz="1900" spc="70">
                <a:latin typeface="Trebuchet MS"/>
                <a:cs typeface="Trebuchet MS"/>
              </a:rPr>
              <a:t>Cumplimentando</a:t>
            </a:r>
            <a:r>
              <a:rPr dirty="0" sz="1900" spc="-35">
                <a:latin typeface="Trebuchet MS"/>
                <a:cs typeface="Trebuchet MS"/>
              </a:rPr>
              <a:t> </a:t>
            </a:r>
            <a:r>
              <a:rPr dirty="0" sz="1900" spc="20">
                <a:latin typeface="Trebuchet MS"/>
                <a:cs typeface="Trebuchet MS"/>
              </a:rPr>
              <a:t>lo</a:t>
            </a:r>
            <a:r>
              <a:rPr dirty="0" sz="1900" spc="-35">
                <a:latin typeface="Trebuchet MS"/>
                <a:cs typeface="Trebuchet MS"/>
              </a:rPr>
              <a:t> </a:t>
            </a:r>
            <a:r>
              <a:rPr dirty="0" sz="1900" spc="75">
                <a:latin typeface="Trebuchet MS"/>
                <a:cs typeface="Trebuchet MS"/>
              </a:rPr>
              <a:t>mandatado</a:t>
            </a:r>
            <a:r>
              <a:rPr dirty="0" sz="1900" spc="-35">
                <a:latin typeface="Trebuchet MS"/>
                <a:cs typeface="Trebuchet MS"/>
              </a:rPr>
              <a:t> </a:t>
            </a:r>
            <a:r>
              <a:rPr dirty="0" sz="1900" spc="75">
                <a:latin typeface="Trebuchet MS"/>
                <a:cs typeface="Trebuchet MS"/>
              </a:rPr>
              <a:t>en</a:t>
            </a:r>
            <a:r>
              <a:rPr dirty="0" sz="1900" spc="-35">
                <a:latin typeface="Trebuchet MS"/>
                <a:cs typeface="Trebuchet MS"/>
              </a:rPr>
              <a:t> </a:t>
            </a:r>
            <a:r>
              <a:rPr dirty="0" sz="1900" spc="-30">
                <a:latin typeface="Trebuchet MS"/>
                <a:cs typeface="Trebuchet MS"/>
              </a:rPr>
              <a:t>el</a:t>
            </a:r>
            <a:r>
              <a:rPr dirty="0" sz="1900" spc="-35">
                <a:latin typeface="Trebuchet MS"/>
                <a:cs typeface="Trebuchet MS"/>
              </a:rPr>
              <a:t> </a:t>
            </a:r>
            <a:r>
              <a:rPr dirty="0" sz="1900" spc="5">
                <a:latin typeface="Trebuchet MS"/>
                <a:cs typeface="Trebuchet MS"/>
              </a:rPr>
              <a:t>artículo</a:t>
            </a:r>
            <a:r>
              <a:rPr dirty="0" sz="1900" spc="-35">
                <a:latin typeface="Trebuchet MS"/>
                <a:cs typeface="Trebuchet MS"/>
              </a:rPr>
              <a:t> </a:t>
            </a:r>
            <a:r>
              <a:rPr dirty="0" sz="1900" spc="-25">
                <a:latin typeface="Trebuchet MS"/>
                <a:cs typeface="Trebuchet MS"/>
              </a:rPr>
              <a:t>30,</a:t>
            </a:r>
            <a:r>
              <a:rPr dirty="0" sz="1900" spc="-35">
                <a:latin typeface="Trebuchet MS"/>
                <a:cs typeface="Trebuchet MS"/>
              </a:rPr>
              <a:t> </a:t>
            </a:r>
            <a:r>
              <a:rPr dirty="0" sz="1900" spc="-25">
                <a:latin typeface="Trebuchet MS"/>
                <a:cs typeface="Trebuchet MS"/>
              </a:rPr>
              <a:t>31,</a:t>
            </a:r>
            <a:r>
              <a:rPr dirty="0" sz="1900" spc="-35">
                <a:latin typeface="Trebuchet MS"/>
                <a:cs typeface="Trebuchet MS"/>
              </a:rPr>
              <a:t> </a:t>
            </a:r>
            <a:r>
              <a:rPr dirty="0" sz="1900" spc="-25">
                <a:latin typeface="Trebuchet MS"/>
                <a:cs typeface="Trebuchet MS"/>
              </a:rPr>
              <a:t>32,</a:t>
            </a:r>
            <a:r>
              <a:rPr dirty="0" sz="1900" spc="-35">
                <a:latin typeface="Trebuchet MS"/>
                <a:cs typeface="Trebuchet MS"/>
              </a:rPr>
              <a:t> </a:t>
            </a:r>
            <a:r>
              <a:rPr dirty="0" sz="1900" spc="-25">
                <a:latin typeface="Trebuchet MS"/>
                <a:cs typeface="Trebuchet MS"/>
              </a:rPr>
              <a:t>33,</a:t>
            </a:r>
            <a:r>
              <a:rPr dirty="0" sz="1900" spc="-35">
                <a:latin typeface="Trebuchet MS"/>
                <a:cs typeface="Trebuchet MS"/>
              </a:rPr>
              <a:t> </a:t>
            </a:r>
            <a:r>
              <a:rPr dirty="0" sz="1900" spc="-25">
                <a:latin typeface="Trebuchet MS"/>
                <a:cs typeface="Trebuchet MS"/>
              </a:rPr>
              <a:t>34,</a:t>
            </a:r>
            <a:endParaRPr sz="1900">
              <a:latin typeface="Trebuchet MS"/>
              <a:cs typeface="Trebuchet MS"/>
            </a:endParaRPr>
          </a:p>
          <a:p>
            <a:pPr algn="just" marL="12700" marR="5080">
              <a:lnSpc>
                <a:spcPct val="115100"/>
              </a:lnSpc>
            </a:pPr>
            <a:r>
              <a:rPr dirty="0" sz="1900" spc="85">
                <a:latin typeface="Trebuchet MS"/>
                <a:cs typeface="Trebuchet MS"/>
              </a:rPr>
              <a:t>64</a:t>
            </a:r>
            <a:r>
              <a:rPr dirty="0" sz="1900" spc="90">
                <a:latin typeface="Trebuchet MS"/>
                <a:cs typeface="Trebuchet MS"/>
              </a:rPr>
              <a:t> </a:t>
            </a:r>
            <a:r>
              <a:rPr dirty="0" sz="1900" spc="15">
                <a:latin typeface="Trebuchet MS"/>
                <a:cs typeface="Trebuchet MS"/>
              </a:rPr>
              <a:t>fracción</a:t>
            </a:r>
            <a:r>
              <a:rPr dirty="0" sz="1900" spc="20">
                <a:latin typeface="Trebuchet MS"/>
                <a:cs typeface="Trebuchet MS"/>
              </a:rPr>
              <a:t> </a:t>
            </a:r>
            <a:r>
              <a:rPr dirty="0" sz="1900" spc="5">
                <a:latin typeface="Trebuchet MS"/>
                <a:cs typeface="Trebuchet MS"/>
              </a:rPr>
              <a:t>VI</a:t>
            </a:r>
            <a:r>
              <a:rPr dirty="0" sz="1900" spc="10">
                <a:latin typeface="Trebuchet MS"/>
                <a:cs typeface="Trebuchet MS"/>
              </a:rPr>
              <a:t> </a:t>
            </a:r>
            <a:r>
              <a:rPr dirty="0" sz="1900" spc="20">
                <a:latin typeface="Trebuchet MS"/>
                <a:cs typeface="Trebuchet MS"/>
              </a:rPr>
              <a:t>y</a:t>
            </a:r>
            <a:r>
              <a:rPr dirty="0" sz="1900" spc="25">
                <a:latin typeface="Trebuchet MS"/>
                <a:cs typeface="Trebuchet MS"/>
              </a:rPr>
              <a:t> </a:t>
            </a:r>
            <a:r>
              <a:rPr dirty="0" sz="1900" spc="85">
                <a:latin typeface="Trebuchet MS"/>
                <a:cs typeface="Trebuchet MS"/>
              </a:rPr>
              <a:t>70</a:t>
            </a:r>
            <a:r>
              <a:rPr dirty="0" sz="1900" spc="90">
                <a:latin typeface="Trebuchet MS"/>
                <a:cs typeface="Trebuchet MS"/>
              </a:rPr>
              <a:t> </a:t>
            </a:r>
            <a:r>
              <a:rPr dirty="0" sz="1900" spc="15">
                <a:latin typeface="Trebuchet MS"/>
                <a:cs typeface="Trebuchet MS"/>
              </a:rPr>
              <a:t>del</a:t>
            </a:r>
            <a:r>
              <a:rPr dirty="0" sz="1900" spc="20">
                <a:latin typeface="Trebuchet MS"/>
                <a:cs typeface="Trebuchet MS"/>
              </a:rPr>
              <a:t> </a:t>
            </a:r>
            <a:r>
              <a:rPr dirty="0" sz="1900" spc="50">
                <a:latin typeface="Trebuchet MS"/>
                <a:cs typeface="Trebuchet MS"/>
              </a:rPr>
              <a:t>Reglamento</a:t>
            </a:r>
            <a:r>
              <a:rPr dirty="0" sz="1900" spc="55">
                <a:latin typeface="Trebuchet MS"/>
                <a:cs typeface="Trebuchet MS"/>
              </a:rPr>
              <a:t> </a:t>
            </a:r>
            <a:r>
              <a:rPr dirty="0" sz="1900" spc="15">
                <a:latin typeface="Trebuchet MS"/>
                <a:cs typeface="Trebuchet MS"/>
              </a:rPr>
              <a:t>del</a:t>
            </a:r>
            <a:r>
              <a:rPr dirty="0" sz="1900" spc="20">
                <a:latin typeface="Trebuchet MS"/>
                <a:cs typeface="Trebuchet MS"/>
              </a:rPr>
              <a:t> </a:t>
            </a:r>
            <a:r>
              <a:rPr dirty="0" sz="1900" spc="50">
                <a:latin typeface="Trebuchet MS"/>
                <a:cs typeface="Trebuchet MS"/>
              </a:rPr>
              <a:t>Ayuntamiento</a:t>
            </a:r>
            <a:r>
              <a:rPr dirty="0" sz="1900" spc="55">
                <a:latin typeface="Trebuchet MS"/>
                <a:cs typeface="Trebuchet MS"/>
              </a:rPr>
              <a:t> </a:t>
            </a:r>
            <a:r>
              <a:rPr dirty="0" sz="1900" spc="65">
                <a:latin typeface="Trebuchet MS"/>
                <a:cs typeface="Trebuchet MS"/>
              </a:rPr>
              <a:t>de </a:t>
            </a:r>
            <a:r>
              <a:rPr dirty="0" sz="1900" spc="-560">
                <a:latin typeface="Trebuchet MS"/>
                <a:cs typeface="Trebuchet MS"/>
              </a:rPr>
              <a:t> </a:t>
            </a:r>
            <a:r>
              <a:rPr dirty="0" sz="1900" spc="10">
                <a:latin typeface="Trebuchet MS"/>
                <a:cs typeface="Trebuchet MS"/>
              </a:rPr>
              <a:t>Tlajomulco </a:t>
            </a:r>
            <a:r>
              <a:rPr dirty="0" sz="1900" spc="65">
                <a:latin typeface="Trebuchet MS"/>
                <a:cs typeface="Trebuchet MS"/>
              </a:rPr>
              <a:t>de </a:t>
            </a:r>
            <a:r>
              <a:rPr dirty="0" sz="1900" spc="15">
                <a:latin typeface="Trebuchet MS"/>
                <a:cs typeface="Trebuchet MS"/>
              </a:rPr>
              <a:t>Zúñiga, </a:t>
            </a:r>
            <a:r>
              <a:rPr dirty="0" sz="1900" spc="-40">
                <a:latin typeface="Trebuchet MS"/>
                <a:cs typeface="Trebuchet MS"/>
              </a:rPr>
              <a:t>Jalisco </a:t>
            </a:r>
            <a:r>
              <a:rPr dirty="0" sz="1900" spc="20">
                <a:latin typeface="Trebuchet MS"/>
                <a:cs typeface="Trebuchet MS"/>
              </a:rPr>
              <a:t>y </a:t>
            </a:r>
            <a:r>
              <a:rPr dirty="0" sz="1900" spc="100">
                <a:latin typeface="Trebuchet MS"/>
                <a:cs typeface="Trebuchet MS"/>
              </a:rPr>
              <a:t>demás </a:t>
            </a:r>
            <a:r>
              <a:rPr dirty="0" sz="1900" spc="75">
                <a:latin typeface="Trebuchet MS"/>
                <a:cs typeface="Trebuchet MS"/>
              </a:rPr>
              <a:t>apegadas </a:t>
            </a:r>
            <a:r>
              <a:rPr dirty="0" sz="1900" spc="55">
                <a:latin typeface="Trebuchet MS"/>
                <a:cs typeface="Trebuchet MS"/>
              </a:rPr>
              <a:t>a </a:t>
            </a:r>
            <a:r>
              <a:rPr dirty="0" sz="1900" spc="20">
                <a:latin typeface="Trebuchet MS"/>
                <a:cs typeface="Trebuchet MS"/>
              </a:rPr>
              <a:t>derecho; </a:t>
            </a:r>
            <a:r>
              <a:rPr dirty="0" sz="1900" spc="25">
                <a:latin typeface="Trebuchet MS"/>
                <a:cs typeface="Trebuchet MS"/>
              </a:rPr>
              <a:t> </a:t>
            </a:r>
            <a:r>
              <a:rPr dirty="0" sz="1900" spc="60">
                <a:latin typeface="Trebuchet MS"/>
                <a:cs typeface="Trebuchet MS"/>
              </a:rPr>
              <a:t>presentó </a:t>
            </a:r>
            <a:r>
              <a:rPr dirty="0" sz="1900" spc="-30">
                <a:latin typeface="Trebuchet MS"/>
                <a:cs typeface="Trebuchet MS"/>
              </a:rPr>
              <a:t>el </a:t>
            </a:r>
            <a:r>
              <a:rPr dirty="0" sz="1900">
                <a:latin typeface="Trebuchet MS"/>
                <a:cs typeface="Trebuchet MS"/>
              </a:rPr>
              <a:t>actual </a:t>
            </a:r>
            <a:r>
              <a:rPr dirty="0" sz="1900" spc="50">
                <a:latin typeface="Trebuchet MS"/>
                <a:cs typeface="Trebuchet MS"/>
              </a:rPr>
              <a:t>informe </a:t>
            </a:r>
            <a:r>
              <a:rPr dirty="0" sz="1900" spc="80">
                <a:latin typeface="Trebuchet MS"/>
                <a:cs typeface="Trebuchet MS"/>
              </a:rPr>
              <a:t>que </a:t>
            </a:r>
            <a:r>
              <a:rPr dirty="0" sz="1900" spc="30">
                <a:latin typeface="Trebuchet MS"/>
                <a:cs typeface="Trebuchet MS"/>
              </a:rPr>
              <a:t>permite </a:t>
            </a:r>
            <a:r>
              <a:rPr dirty="0" sz="1900" spc="10">
                <a:latin typeface="Trebuchet MS"/>
                <a:cs typeface="Trebuchet MS"/>
              </a:rPr>
              <a:t>recapitular </a:t>
            </a:r>
            <a:r>
              <a:rPr dirty="0" sz="1900" spc="65">
                <a:latin typeface="Trebuchet MS"/>
                <a:cs typeface="Trebuchet MS"/>
              </a:rPr>
              <a:t>de </a:t>
            </a:r>
            <a:r>
              <a:rPr dirty="0" sz="1900" spc="75">
                <a:latin typeface="Trebuchet MS"/>
                <a:cs typeface="Trebuchet MS"/>
              </a:rPr>
              <a:t>manera </a:t>
            </a:r>
            <a:r>
              <a:rPr dirty="0" sz="1900" spc="80">
                <a:latin typeface="Trebuchet MS"/>
                <a:cs typeface="Trebuchet MS"/>
              </a:rPr>
              <a:t> </a:t>
            </a:r>
            <a:r>
              <a:rPr dirty="0" sz="1900" spc="35">
                <a:latin typeface="Trebuchet MS"/>
                <a:cs typeface="Trebuchet MS"/>
              </a:rPr>
              <a:t>general las </a:t>
            </a:r>
            <a:r>
              <a:rPr dirty="0" sz="1900" spc="20">
                <a:latin typeface="Trebuchet MS"/>
                <a:cs typeface="Trebuchet MS"/>
              </a:rPr>
              <a:t>actividades </a:t>
            </a:r>
            <a:r>
              <a:rPr dirty="0" sz="1900" spc="25">
                <a:latin typeface="Trebuchet MS"/>
                <a:cs typeface="Trebuchet MS"/>
              </a:rPr>
              <a:t>realizadas </a:t>
            </a:r>
            <a:r>
              <a:rPr dirty="0" sz="1900" spc="75">
                <a:latin typeface="Trebuchet MS"/>
                <a:cs typeface="Trebuchet MS"/>
              </a:rPr>
              <a:t>en </a:t>
            </a:r>
            <a:r>
              <a:rPr dirty="0" sz="1900" spc="-30">
                <a:latin typeface="Trebuchet MS"/>
                <a:cs typeface="Trebuchet MS"/>
              </a:rPr>
              <a:t>el </a:t>
            </a:r>
            <a:r>
              <a:rPr dirty="0" sz="1900" spc="-25">
                <a:latin typeface="Trebuchet MS"/>
                <a:cs typeface="Trebuchet MS"/>
              </a:rPr>
              <a:t>ejercicio </a:t>
            </a:r>
            <a:r>
              <a:rPr dirty="0" sz="1900" spc="35">
                <a:latin typeface="Trebuchet MS"/>
                <a:cs typeface="Trebuchet MS"/>
              </a:rPr>
              <a:t>las </a:t>
            </a:r>
            <a:r>
              <a:rPr dirty="0" sz="1900" spc="50">
                <a:latin typeface="Trebuchet MS"/>
                <a:cs typeface="Trebuchet MS"/>
              </a:rPr>
              <a:t>funciones </a:t>
            </a:r>
            <a:r>
              <a:rPr dirty="0" sz="1900" spc="55">
                <a:latin typeface="Trebuchet MS"/>
                <a:cs typeface="Trebuchet MS"/>
              </a:rPr>
              <a:t> </a:t>
            </a:r>
            <a:r>
              <a:rPr dirty="0" sz="1900" spc="80">
                <a:latin typeface="Trebuchet MS"/>
                <a:cs typeface="Trebuchet MS"/>
              </a:rPr>
              <a:t>que </a:t>
            </a:r>
            <a:r>
              <a:rPr dirty="0" sz="1900" spc="105">
                <a:latin typeface="Trebuchet MS"/>
                <a:cs typeface="Trebuchet MS"/>
              </a:rPr>
              <a:t>me </a:t>
            </a:r>
            <a:r>
              <a:rPr dirty="0" sz="1900" spc="60">
                <a:latin typeface="Trebuchet MS"/>
                <a:cs typeface="Trebuchet MS"/>
              </a:rPr>
              <a:t>fueron </a:t>
            </a:r>
            <a:r>
              <a:rPr dirty="0" sz="1900" spc="40">
                <a:latin typeface="Trebuchet MS"/>
                <a:cs typeface="Trebuchet MS"/>
              </a:rPr>
              <a:t>conferidas </a:t>
            </a:r>
            <a:r>
              <a:rPr dirty="0" sz="1900" spc="75">
                <a:latin typeface="Trebuchet MS"/>
                <a:cs typeface="Trebuchet MS"/>
              </a:rPr>
              <a:t>en </a:t>
            </a:r>
            <a:r>
              <a:rPr dirty="0" sz="1900" spc="60">
                <a:latin typeface="Trebuchet MS"/>
                <a:cs typeface="Trebuchet MS"/>
              </a:rPr>
              <a:t>mi </a:t>
            </a:r>
            <a:r>
              <a:rPr dirty="0" sz="1900">
                <a:latin typeface="Trebuchet MS"/>
                <a:cs typeface="Trebuchet MS"/>
              </a:rPr>
              <a:t>carácter </a:t>
            </a:r>
            <a:r>
              <a:rPr dirty="0" sz="1900" spc="65">
                <a:latin typeface="Trebuchet MS"/>
                <a:cs typeface="Trebuchet MS"/>
              </a:rPr>
              <a:t>de </a:t>
            </a:r>
            <a:r>
              <a:rPr dirty="0" sz="1900" spc="40">
                <a:latin typeface="Trebuchet MS"/>
                <a:cs typeface="Trebuchet MS"/>
              </a:rPr>
              <a:t>Presidenta </a:t>
            </a:r>
            <a:r>
              <a:rPr dirty="0" sz="1900" spc="65">
                <a:latin typeface="Trebuchet MS"/>
                <a:cs typeface="Trebuchet MS"/>
              </a:rPr>
              <a:t>de </a:t>
            </a:r>
            <a:r>
              <a:rPr dirty="0" sz="1900" spc="-15">
                <a:latin typeface="Trebuchet MS"/>
                <a:cs typeface="Trebuchet MS"/>
              </a:rPr>
              <a:t>la </a:t>
            </a:r>
            <a:r>
              <a:rPr dirty="0" sz="1900" spc="-10">
                <a:latin typeface="Trebuchet MS"/>
                <a:cs typeface="Trebuchet MS"/>
              </a:rPr>
              <a:t> </a:t>
            </a:r>
            <a:r>
              <a:rPr dirty="0" sz="1900" spc="75">
                <a:latin typeface="Trebuchet MS"/>
                <a:cs typeface="Trebuchet MS"/>
              </a:rPr>
              <a:t>Comisión</a:t>
            </a:r>
            <a:r>
              <a:rPr dirty="0" sz="1900" spc="80">
                <a:latin typeface="Trebuchet MS"/>
                <a:cs typeface="Trebuchet MS"/>
              </a:rPr>
              <a:t> </a:t>
            </a:r>
            <a:r>
              <a:rPr dirty="0" sz="1900" spc="-15">
                <a:latin typeface="Trebuchet MS"/>
                <a:cs typeface="Trebuchet MS"/>
              </a:rPr>
              <a:t>Edilicia</a:t>
            </a:r>
            <a:r>
              <a:rPr dirty="0" sz="1900" spc="545">
                <a:latin typeface="Trebuchet MS"/>
                <a:cs typeface="Trebuchet MS"/>
              </a:rPr>
              <a:t> </a:t>
            </a:r>
            <a:r>
              <a:rPr dirty="0" sz="1900" spc="65">
                <a:latin typeface="Trebuchet MS"/>
                <a:cs typeface="Trebuchet MS"/>
              </a:rPr>
              <a:t>de</a:t>
            </a:r>
            <a:r>
              <a:rPr dirty="0" sz="1900" spc="70">
                <a:latin typeface="Trebuchet MS"/>
                <a:cs typeface="Trebuchet MS"/>
              </a:rPr>
              <a:t> </a:t>
            </a:r>
            <a:r>
              <a:rPr dirty="0" sz="1900" spc="15">
                <a:latin typeface="Trebuchet MS"/>
                <a:cs typeface="Trebuchet MS"/>
              </a:rPr>
              <a:t>Educación,</a:t>
            </a:r>
            <a:r>
              <a:rPr dirty="0" sz="1900" spc="20">
                <a:latin typeface="Trebuchet MS"/>
                <a:cs typeface="Trebuchet MS"/>
              </a:rPr>
              <a:t> </a:t>
            </a:r>
            <a:r>
              <a:rPr dirty="0" sz="1900" spc="30">
                <a:latin typeface="Trebuchet MS"/>
                <a:cs typeface="Trebuchet MS"/>
              </a:rPr>
              <a:t>Innovación,</a:t>
            </a:r>
            <a:r>
              <a:rPr dirty="0" sz="1900" spc="35">
                <a:latin typeface="Trebuchet MS"/>
                <a:cs typeface="Trebuchet MS"/>
              </a:rPr>
              <a:t> </a:t>
            </a:r>
            <a:r>
              <a:rPr dirty="0" sz="1900" spc="10">
                <a:latin typeface="Trebuchet MS"/>
                <a:cs typeface="Trebuchet MS"/>
              </a:rPr>
              <a:t>Ciencia</a:t>
            </a:r>
            <a:r>
              <a:rPr dirty="0" sz="1900" spc="595">
                <a:latin typeface="Trebuchet MS"/>
                <a:cs typeface="Trebuchet MS"/>
              </a:rPr>
              <a:t> </a:t>
            </a:r>
            <a:r>
              <a:rPr dirty="0" sz="1900" spc="20">
                <a:latin typeface="Trebuchet MS"/>
                <a:cs typeface="Trebuchet MS"/>
              </a:rPr>
              <a:t>y </a:t>
            </a:r>
            <a:r>
              <a:rPr dirty="0" sz="1900" spc="25">
                <a:latin typeface="Trebuchet MS"/>
                <a:cs typeface="Trebuchet MS"/>
              </a:rPr>
              <a:t> Tecnología </a:t>
            </a:r>
            <a:r>
              <a:rPr dirty="0" sz="1900" spc="75">
                <a:latin typeface="Trebuchet MS"/>
                <a:cs typeface="Trebuchet MS"/>
              </a:rPr>
              <a:t>en </a:t>
            </a:r>
            <a:r>
              <a:rPr dirty="0" sz="1900" spc="-30">
                <a:latin typeface="Trebuchet MS"/>
                <a:cs typeface="Trebuchet MS"/>
              </a:rPr>
              <a:t>el </a:t>
            </a:r>
            <a:r>
              <a:rPr dirty="0" sz="1900" spc="60">
                <a:latin typeface="Trebuchet MS"/>
                <a:cs typeface="Trebuchet MS"/>
              </a:rPr>
              <a:t>periodo </a:t>
            </a:r>
            <a:r>
              <a:rPr dirty="0" sz="1900" spc="50">
                <a:latin typeface="Trebuchet MS"/>
                <a:cs typeface="Trebuchet MS"/>
              </a:rPr>
              <a:t>antes </a:t>
            </a:r>
            <a:r>
              <a:rPr dirty="0" sz="1900" spc="75">
                <a:latin typeface="Trebuchet MS"/>
                <a:cs typeface="Trebuchet MS"/>
              </a:rPr>
              <a:t>mencionado </a:t>
            </a:r>
            <a:r>
              <a:rPr dirty="0" sz="1900" spc="20">
                <a:latin typeface="Trebuchet MS"/>
                <a:cs typeface="Trebuchet MS"/>
              </a:rPr>
              <a:t>y </a:t>
            </a:r>
            <a:r>
              <a:rPr dirty="0" sz="1900" spc="80">
                <a:latin typeface="Trebuchet MS"/>
                <a:cs typeface="Trebuchet MS"/>
              </a:rPr>
              <a:t>se </a:t>
            </a:r>
            <a:r>
              <a:rPr dirty="0" sz="1900" spc="30">
                <a:latin typeface="Trebuchet MS"/>
                <a:cs typeface="Trebuchet MS"/>
              </a:rPr>
              <a:t>cuenta </a:t>
            </a:r>
            <a:r>
              <a:rPr dirty="0" sz="1900" spc="65">
                <a:latin typeface="Trebuchet MS"/>
                <a:cs typeface="Trebuchet MS"/>
              </a:rPr>
              <a:t>de </a:t>
            </a:r>
            <a:r>
              <a:rPr dirty="0" sz="1900" spc="35">
                <a:latin typeface="Trebuchet MS"/>
                <a:cs typeface="Trebuchet MS"/>
              </a:rPr>
              <a:t>las </a:t>
            </a:r>
            <a:r>
              <a:rPr dirty="0" sz="1900" spc="-560">
                <a:latin typeface="Trebuchet MS"/>
                <a:cs typeface="Trebuchet MS"/>
              </a:rPr>
              <a:t> </a:t>
            </a:r>
            <a:r>
              <a:rPr dirty="0" sz="1900" spc="40">
                <a:latin typeface="Trebuchet MS"/>
                <a:cs typeface="Trebuchet MS"/>
              </a:rPr>
              <a:t>siguientes</a:t>
            </a:r>
            <a:r>
              <a:rPr dirty="0" sz="1900" spc="-85">
                <a:latin typeface="Trebuchet MS"/>
                <a:cs typeface="Trebuchet MS"/>
              </a:rPr>
              <a:t> </a:t>
            </a:r>
            <a:r>
              <a:rPr dirty="0" sz="1900">
                <a:latin typeface="Trebuchet MS"/>
                <a:cs typeface="Trebuchet MS"/>
              </a:rPr>
              <a:t>actividades:</a:t>
            </a:r>
            <a:endParaRPr sz="1900">
              <a:latin typeface="Trebuchet MS"/>
              <a:cs typeface="Trebuchet MS"/>
            </a:endParaRPr>
          </a:p>
          <a:p>
            <a:pPr marL="422275" marR="4299585">
              <a:lnSpc>
                <a:spcPct val="230300"/>
              </a:lnSpc>
            </a:pPr>
            <a:r>
              <a:rPr dirty="0" sz="1900" spc="45">
                <a:latin typeface="Trebuchet MS"/>
                <a:cs typeface="Trebuchet MS"/>
              </a:rPr>
              <a:t>Plan </a:t>
            </a:r>
            <a:r>
              <a:rPr dirty="0" sz="1900" spc="65">
                <a:latin typeface="Trebuchet MS"/>
                <a:cs typeface="Trebuchet MS"/>
              </a:rPr>
              <a:t>de </a:t>
            </a:r>
            <a:r>
              <a:rPr dirty="0" sz="1900" spc="10">
                <a:latin typeface="Trebuchet MS"/>
                <a:cs typeface="Trebuchet MS"/>
              </a:rPr>
              <a:t>Trabajo </a:t>
            </a:r>
            <a:r>
              <a:rPr dirty="0" sz="1900" spc="15">
                <a:latin typeface="Trebuchet MS"/>
                <a:cs typeface="Trebuchet MS"/>
              </a:rPr>
              <a:t> </a:t>
            </a:r>
            <a:r>
              <a:rPr dirty="0" sz="1900" spc="75">
                <a:latin typeface="Trebuchet MS"/>
                <a:cs typeface="Trebuchet MS"/>
              </a:rPr>
              <a:t>Sesiones</a:t>
            </a:r>
            <a:r>
              <a:rPr dirty="0" sz="1900" spc="-105">
                <a:latin typeface="Trebuchet MS"/>
                <a:cs typeface="Trebuchet MS"/>
              </a:rPr>
              <a:t> </a:t>
            </a:r>
            <a:r>
              <a:rPr dirty="0" sz="1900" spc="65">
                <a:latin typeface="Trebuchet MS"/>
                <a:cs typeface="Trebuchet MS"/>
              </a:rPr>
              <a:t>de</a:t>
            </a:r>
            <a:r>
              <a:rPr dirty="0" sz="1900" spc="-100">
                <a:latin typeface="Trebuchet MS"/>
                <a:cs typeface="Trebuchet MS"/>
              </a:rPr>
              <a:t> </a:t>
            </a:r>
            <a:r>
              <a:rPr dirty="0" sz="1900" spc="75">
                <a:latin typeface="Trebuchet MS"/>
                <a:cs typeface="Trebuchet MS"/>
              </a:rPr>
              <a:t>Comisión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79765" y="289329"/>
            <a:ext cx="868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 b="1">
                <a:latin typeface="Tahoma"/>
                <a:cs typeface="Tahoma"/>
              </a:rPr>
              <a:t>S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-70" b="1">
                <a:latin typeface="Tahoma"/>
                <a:cs typeface="Tahoma"/>
              </a:rPr>
              <a:t>R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110425" y="289329"/>
            <a:ext cx="11499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G</a:t>
            </a:r>
            <a:r>
              <a:rPr dirty="0" sz="1400" spc="515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  </a:t>
            </a:r>
            <a:r>
              <a:rPr dirty="0" sz="1400" spc="10" b="1">
                <a:latin typeface="Tahoma"/>
                <a:cs typeface="Tahoma"/>
              </a:rPr>
              <a:t>L </a:t>
            </a:r>
            <a:r>
              <a:rPr dirty="0" sz="1400" spc="100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Á  </a:t>
            </a:r>
            <a:r>
              <a:rPr dirty="0" sz="1400" spc="85" b="1">
                <a:latin typeface="Tahoma"/>
                <a:cs typeface="Tahoma"/>
              </a:rPr>
              <a:t>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95427"/>
            <a:ext cx="12184380" cy="55880"/>
          </a:xfrm>
          <a:custGeom>
            <a:avLst/>
            <a:gdLst/>
            <a:ahLst/>
            <a:cxnLst/>
            <a:rect l="l" t="t" r="r" b="b"/>
            <a:pathLst>
              <a:path w="12184380" h="55879">
                <a:moveTo>
                  <a:pt x="0" y="38100"/>
                </a:moveTo>
                <a:lnTo>
                  <a:pt x="0" y="0"/>
                </a:lnTo>
                <a:lnTo>
                  <a:pt x="12183820" y="17663"/>
                </a:lnTo>
                <a:lnTo>
                  <a:pt x="12183765" y="55763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8949204"/>
            <a:ext cx="7513955" cy="38100"/>
          </a:xfrm>
          <a:custGeom>
            <a:avLst/>
            <a:gdLst/>
            <a:ahLst/>
            <a:cxnLst/>
            <a:rect l="l" t="t" r="r" b="b"/>
            <a:pathLst>
              <a:path w="7513955" h="38100">
                <a:moveTo>
                  <a:pt x="0" y="38099"/>
                </a:moveTo>
                <a:lnTo>
                  <a:pt x="0" y="0"/>
                </a:lnTo>
                <a:lnTo>
                  <a:pt x="7513955" y="0"/>
                </a:lnTo>
                <a:lnTo>
                  <a:pt x="7513955" y="38099"/>
                </a:lnTo>
                <a:lnTo>
                  <a:pt x="0" y="38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056252" y="413091"/>
            <a:ext cx="2232025" cy="38100"/>
          </a:xfrm>
          <a:custGeom>
            <a:avLst/>
            <a:gdLst/>
            <a:ahLst/>
            <a:cxnLst/>
            <a:rect l="l" t="t" r="r" b="b"/>
            <a:pathLst>
              <a:path w="2232025" h="38100">
                <a:moveTo>
                  <a:pt x="0" y="0"/>
                </a:moveTo>
                <a:lnTo>
                  <a:pt x="2231747" y="0"/>
                </a:lnTo>
                <a:lnTo>
                  <a:pt x="2231747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738726" y="7561380"/>
            <a:ext cx="7874634" cy="2733040"/>
          </a:xfrm>
          <a:prstGeom prst="rect">
            <a:avLst/>
          </a:prstGeom>
        </p:spPr>
        <p:txBody>
          <a:bodyPr wrap="square" lIns="0" tIns="262255" rIns="0" bIns="0" rtlCol="0" vert="horz">
            <a:spAutoFit/>
          </a:bodyPr>
          <a:lstStyle/>
          <a:p>
            <a:pPr marL="12700" marR="5080">
              <a:lnSpc>
                <a:spcPts val="9670"/>
              </a:lnSpc>
              <a:spcBef>
                <a:spcPts val="2065"/>
              </a:spcBef>
            </a:pPr>
            <a:r>
              <a:rPr dirty="0" sz="9700" spc="175" b="1">
                <a:latin typeface="Tahoma"/>
                <a:cs typeface="Tahoma"/>
              </a:rPr>
              <a:t>MARCO </a:t>
            </a:r>
            <a:r>
              <a:rPr dirty="0" sz="9700" spc="180" b="1">
                <a:latin typeface="Tahoma"/>
                <a:cs typeface="Tahoma"/>
              </a:rPr>
              <a:t> </a:t>
            </a:r>
            <a:r>
              <a:rPr dirty="0" sz="9700" spc="225" b="1">
                <a:latin typeface="Tahoma"/>
                <a:cs typeface="Tahoma"/>
              </a:rPr>
              <a:t>N</a:t>
            </a:r>
            <a:r>
              <a:rPr dirty="0" sz="9700" spc="170" b="1">
                <a:latin typeface="Tahoma"/>
                <a:cs typeface="Tahoma"/>
              </a:rPr>
              <a:t>O</a:t>
            </a:r>
            <a:r>
              <a:rPr dirty="0" sz="9700" spc="-434" b="1">
                <a:latin typeface="Tahoma"/>
                <a:cs typeface="Tahoma"/>
              </a:rPr>
              <a:t>R</a:t>
            </a:r>
            <a:r>
              <a:rPr dirty="0" sz="9700" spc="285" b="1">
                <a:latin typeface="Tahoma"/>
                <a:cs typeface="Tahoma"/>
              </a:rPr>
              <a:t>M</a:t>
            </a:r>
            <a:r>
              <a:rPr dirty="0" sz="9700" spc="210" b="1">
                <a:latin typeface="Tahoma"/>
                <a:cs typeface="Tahoma"/>
              </a:rPr>
              <a:t>A</a:t>
            </a:r>
            <a:r>
              <a:rPr dirty="0" sz="9700" spc="185" b="1">
                <a:latin typeface="Tahoma"/>
                <a:cs typeface="Tahoma"/>
              </a:rPr>
              <a:t>T</a:t>
            </a:r>
            <a:r>
              <a:rPr dirty="0" sz="9700" spc="-1650" b="1">
                <a:latin typeface="Tahoma"/>
                <a:cs typeface="Tahoma"/>
              </a:rPr>
              <a:t>I</a:t>
            </a:r>
            <a:r>
              <a:rPr dirty="0" sz="9700" spc="645" b="1">
                <a:latin typeface="Tahoma"/>
                <a:cs typeface="Tahoma"/>
              </a:rPr>
              <a:t>V</a:t>
            </a:r>
            <a:r>
              <a:rPr dirty="0" sz="9700" spc="175" b="1">
                <a:latin typeface="Tahoma"/>
                <a:cs typeface="Tahoma"/>
              </a:rPr>
              <a:t>O</a:t>
            </a:r>
            <a:endParaRPr sz="9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64" y="2540687"/>
            <a:ext cx="3237865" cy="2153285"/>
          </a:xfrm>
          <a:custGeom>
            <a:avLst/>
            <a:gdLst/>
            <a:ahLst/>
            <a:cxnLst/>
            <a:rect l="l" t="t" r="r" b="b"/>
            <a:pathLst>
              <a:path w="3237865" h="2153285">
                <a:moveTo>
                  <a:pt x="3237561" y="2152768"/>
                </a:moveTo>
                <a:lnTo>
                  <a:pt x="0" y="2152768"/>
                </a:lnTo>
                <a:lnTo>
                  <a:pt x="0" y="0"/>
                </a:lnTo>
                <a:lnTo>
                  <a:pt x="3237561" y="0"/>
                </a:lnTo>
                <a:lnTo>
                  <a:pt x="3237561" y="2152768"/>
                </a:lnTo>
                <a:close/>
              </a:path>
            </a:pathLst>
          </a:custGeom>
          <a:solidFill>
            <a:srgbClr val="E694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564" y="5143500"/>
            <a:ext cx="3237865" cy="2153285"/>
          </a:xfrm>
          <a:custGeom>
            <a:avLst/>
            <a:gdLst/>
            <a:ahLst/>
            <a:cxnLst/>
            <a:rect l="l" t="t" r="r" b="b"/>
            <a:pathLst>
              <a:path w="3237865" h="2153284">
                <a:moveTo>
                  <a:pt x="3237561" y="2152768"/>
                </a:moveTo>
                <a:lnTo>
                  <a:pt x="0" y="2152768"/>
                </a:lnTo>
                <a:lnTo>
                  <a:pt x="0" y="0"/>
                </a:lnTo>
                <a:lnTo>
                  <a:pt x="3237561" y="0"/>
                </a:lnTo>
                <a:lnTo>
                  <a:pt x="3237561" y="2152768"/>
                </a:lnTo>
                <a:close/>
              </a:path>
            </a:pathLst>
          </a:custGeom>
          <a:solidFill>
            <a:srgbClr val="E6940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81564" y="7878977"/>
            <a:ext cx="3237865" cy="2153285"/>
            <a:chOff x="81564" y="7878977"/>
            <a:chExt cx="3237865" cy="2153285"/>
          </a:xfrm>
        </p:grpSpPr>
        <p:sp>
          <p:nvSpPr>
            <p:cNvPr id="5" name="object 5"/>
            <p:cNvSpPr/>
            <p:nvPr/>
          </p:nvSpPr>
          <p:spPr>
            <a:xfrm>
              <a:off x="81564" y="7878977"/>
              <a:ext cx="3237865" cy="2153285"/>
            </a:xfrm>
            <a:custGeom>
              <a:avLst/>
              <a:gdLst/>
              <a:ahLst/>
              <a:cxnLst/>
              <a:rect l="l" t="t" r="r" b="b"/>
              <a:pathLst>
                <a:path w="3237865" h="2153284">
                  <a:moveTo>
                    <a:pt x="3237561" y="2152768"/>
                  </a:moveTo>
                  <a:lnTo>
                    <a:pt x="0" y="2152768"/>
                  </a:lnTo>
                  <a:lnTo>
                    <a:pt x="0" y="0"/>
                  </a:lnTo>
                  <a:lnTo>
                    <a:pt x="3237561" y="0"/>
                  </a:lnTo>
                  <a:lnTo>
                    <a:pt x="3237561" y="2152768"/>
                  </a:lnTo>
                  <a:close/>
                </a:path>
              </a:pathLst>
            </a:custGeom>
            <a:solidFill>
              <a:srgbClr val="E6940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848" y="8041979"/>
              <a:ext cx="1757793" cy="198886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2979765" y="289329"/>
            <a:ext cx="868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 b="1">
                <a:latin typeface="Tahoma"/>
                <a:cs typeface="Tahoma"/>
              </a:rPr>
              <a:t>S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-70" b="1">
                <a:latin typeface="Tahoma"/>
                <a:cs typeface="Tahoma"/>
              </a:rPr>
              <a:t>R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10425" y="289329"/>
            <a:ext cx="11499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G</a:t>
            </a:r>
            <a:r>
              <a:rPr dirty="0" sz="1400" spc="515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  </a:t>
            </a:r>
            <a:r>
              <a:rPr dirty="0" sz="1400" spc="10" b="1">
                <a:latin typeface="Tahoma"/>
                <a:cs typeface="Tahoma"/>
              </a:rPr>
              <a:t>L </a:t>
            </a:r>
            <a:r>
              <a:rPr dirty="0" sz="1400" spc="100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Á  </a:t>
            </a:r>
            <a:r>
              <a:rPr dirty="0" sz="1400" spc="85" b="1">
                <a:latin typeface="Tahoma"/>
                <a:cs typeface="Tahoma"/>
              </a:rPr>
              <a:t>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95427"/>
            <a:ext cx="12184380" cy="55880"/>
          </a:xfrm>
          <a:custGeom>
            <a:avLst/>
            <a:gdLst/>
            <a:ahLst/>
            <a:cxnLst/>
            <a:rect l="l" t="t" r="r" b="b"/>
            <a:pathLst>
              <a:path w="12184380" h="55879">
                <a:moveTo>
                  <a:pt x="0" y="38100"/>
                </a:moveTo>
                <a:lnTo>
                  <a:pt x="0" y="0"/>
                </a:lnTo>
                <a:lnTo>
                  <a:pt x="12183820" y="17663"/>
                </a:lnTo>
                <a:lnTo>
                  <a:pt x="12183765" y="55763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056252" y="413091"/>
            <a:ext cx="2232025" cy="38100"/>
          </a:xfrm>
          <a:custGeom>
            <a:avLst/>
            <a:gdLst/>
            <a:ahLst/>
            <a:cxnLst/>
            <a:rect l="l" t="t" r="r" b="b"/>
            <a:pathLst>
              <a:path w="2232025" h="38100">
                <a:moveTo>
                  <a:pt x="0" y="0"/>
                </a:moveTo>
                <a:lnTo>
                  <a:pt x="2231747" y="0"/>
                </a:lnTo>
                <a:lnTo>
                  <a:pt x="2231747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489943" y="3148906"/>
            <a:ext cx="17449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65" b="1">
                <a:latin typeface="Trebuchet MS"/>
                <a:cs typeface="Trebuchet MS"/>
              </a:rPr>
              <a:t>EDUCACIÓN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89943" y="6016683"/>
            <a:ext cx="19037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75" b="1">
                <a:latin typeface="Trebuchet MS"/>
                <a:cs typeface="Trebuchet MS"/>
              </a:rPr>
              <a:t>INNOVACIÓN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46355" y="1630425"/>
            <a:ext cx="5195570" cy="20923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13999"/>
              </a:lnSpc>
              <a:spcBef>
                <a:spcPts val="100"/>
              </a:spcBef>
            </a:pPr>
            <a:r>
              <a:rPr dirty="0" sz="1700" spc="40">
                <a:latin typeface="Tahoma"/>
                <a:cs typeface="Tahoma"/>
              </a:rPr>
              <a:t>La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educación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0">
                <a:latin typeface="Tahoma"/>
                <a:cs typeface="Tahoma"/>
              </a:rPr>
              <a:t>es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la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principal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herramienta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que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0">
                <a:latin typeface="Tahoma"/>
                <a:cs typeface="Tahoma"/>
              </a:rPr>
              <a:t>tiene 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la </a:t>
            </a:r>
            <a:r>
              <a:rPr dirty="0" sz="1700" spc="60">
                <a:latin typeface="Tahoma"/>
                <a:cs typeface="Tahoma"/>
              </a:rPr>
              <a:t>sociedad </a:t>
            </a:r>
            <a:r>
              <a:rPr dirty="0" sz="1700" spc="10">
                <a:latin typeface="Tahoma"/>
                <a:cs typeface="Tahoma"/>
              </a:rPr>
              <a:t>y </a:t>
            </a:r>
            <a:r>
              <a:rPr dirty="0" sz="1700" spc="60">
                <a:latin typeface="Tahoma"/>
                <a:cs typeface="Tahoma"/>
              </a:rPr>
              <a:t>sus gobernantes </a:t>
            </a:r>
            <a:r>
              <a:rPr dirty="0" sz="1700" spc="65">
                <a:latin typeface="Tahoma"/>
                <a:cs typeface="Tahoma"/>
              </a:rPr>
              <a:t>para </a:t>
            </a:r>
            <a:r>
              <a:rPr dirty="0" sz="1700" spc="85">
                <a:latin typeface="Tahoma"/>
                <a:cs typeface="Tahoma"/>
              </a:rPr>
              <a:t>poder </a:t>
            </a:r>
            <a:r>
              <a:rPr dirty="0" sz="1700" spc="80">
                <a:latin typeface="Tahoma"/>
                <a:cs typeface="Tahoma"/>
              </a:rPr>
              <a:t>formar </a:t>
            </a:r>
            <a:r>
              <a:rPr dirty="0" sz="1700" spc="85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ciudadanos </a:t>
            </a:r>
            <a:r>
              <a:rPr dirty="0" sz="1700" spc="70">
                <a:latin typeface="Tahoma"/>
                <a:cs typeface="Tahoma"/>
              </a:rPr>
              <a:t>con </a:t>
            </a:r>
            <a:r>
              <a:rPr dirty="0" sz="1700" spc="40">
                <a:latin typeface="Tahoma"/>
                <a:cs typeface="Tahoma"/>
              </a:rPr>
              <a:t>capacidades, </a:t>
            </a:r>
            <a:r>
              <a:rPr dirty="0" sz="1700" spc="10">
                <a:latin typeface="Tahoma"/>
                <a:cs typeface="Tahoma"/>
              </a:rPr>
              <a:t>y </a:t>
            </a:r>
            <a:r>
              <a:rPr dirty="0" sz="1700" spc="50">
                <a:latin typeface="Tahoma"/>
                <a:cs typeface="Tahoma"/>
              </a:rPr>
              <a:t>facultades </a:t>
            </a:r>
            <a:r>
              <a:rPr dirty="0" sz="1700" spc="80">
                <a:latin typeface="Tahoma"/>
                <a:cs typeface="Tahoma"/>
              </a:rPr>
              <a:t>que </a:t>
            </a:r>
            <a:r>
              <a:rPr dirty="0" sz="1700" spc="85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contribuyan </a:t>
            </a:r>
            <a:r>
              <a:rPr dirty="0" sz="1700" spc="40">
                <a:latin typeface="Tahoma"/>
                <a:cs typeface="Tahoma"/>
              </a:rPr>
              <a:t>al </a:t>
            </a:r>
            <a:r>
              <a:rPr dirty="0" sz="1700" spc="65">
                <a:latin typeface="Tahoma"/>
                <a:cs typeface="Tahoma"/>
              </a:rPr>
              <a:t>desarrollo </a:t>
            </a:r>
            <a:r>
              <a:rPr dirty="0" sz="1700" spc="40">
                <a:latin typeface="Tahoma"/>
                <a:cs typeface="Tahoma"/>
              </a:rPr>
              <a:t>colectivo </a:t>
            </a:r>
            <a:r>
              <a:rPr dirty="0" sz="1700" spc="75">
                <a:latin typeface="Tahoma"/>
                <a:cs typeface="Tahoma"/>
              </a:rPr>
              <a:t>de </a:t>
            </a:r>
            <a:r>
              <a:rPr dirty="0" sz="1700" spc="70">
                <a:latin typeface="Tahoma"/>
                <a:cs typeface="Tahoma"/>
              </a:rPr>
              <a:t>su </a:t>
            </a:r>
            <a:r>
              <a:rPr dirty="0" sz="1700" spc="75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comunidad, </a:t>
            </a:r>
            <a:r>
              <a:rPr dirty="0" sz="1700" spc="75">
                <a:latin typeface="Tahoma"/>
                <a:cs typeface="Tahoma"/>
              </a:rPr>
              <a:t>fomentando </a:t>
            </a:r>
            <a:r>
              <a:rPr dirty="0" sz="1700" spc="70">
                <a:latin typeface="Tahoma"/>
                <a:cs typeface="Tahoma"/>
              </a:rPr>
              <a:t>siempre </a:t>
            </a:r>
            <a:r>
              <a:rPr dirty="0" sz="1700" spc="45">
                <a:latin typeface="Tahoma"/>
                <a:cs typeface="Tahoma"/>
              </a:rPr>
              <a:t>el </a:t>
            </a:r>
            <a:r>
              <a:rPr dirty="0" sz="1700" spc="65">
                <a:latin typeface="Tahoma"/>
                <a:cs typeface="Tahoma"/>
              </a:rPr>
              <a:t>respeto </a:t>
            </a:r>
            <a:r>
              <a:rPr dirty="0" sz="1700" spc="45">
                <a:latin typeface="Tahoma"/>
                <a:cs typeface="Tahoma"/>
              </a:rPr>
              <a:t>hacia </a:t>
            </a:r>
            <a:r>
              <a:rPr dirty="0" sz="1700" spc="50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sus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25">
                <a:latin typeface="Tahoma"/>
                <a:cs typeface="Tahoma"/>
              </a:rPr>
              <a:t>iguales,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35">
                <a:latin typeface="Tahoma"/>
                <a:cs typeface="Tahoma"/>
              </a:rPr>
              <a:t>tal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como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lo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0">
                <a:latin typeface="Tahoma"/>
                <a:cs typeface="Tahoma"/>
              </a:rPr>
              <a:t>señala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nuestra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carta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magna </a:t>
            </a:r>
            <a:r>
              <a:rPr dirty="0" sz="1700" spc="-51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federal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en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su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numeral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35">
                <a:latin typeface="Tahoma"/>
                <a:cs typeface="Tahoma"/>
              </a:rPr>
              <a:t>3ro.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5">
                <a:latin typeface="Tahoma"/>
                <a:cs typeface="Tahoma"/>
              </a:rPr>
              <a:t>el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0">
                <a:latin typeface="Tahoma"/>
                <a:cs typeface="Tahoma"/>
              </a:rPr>
              <a:t>cual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10">
                <a:latin typeface="Tahoma"/>
                <a:cs typeface="Tahoma"/>
              </a:rPr>
              <a:t>reza;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07957" y="3992625"/>
            <a:ext cx="5272405" cy="150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13999"/>
              </a:lnSpc>
              <a:spcBef>
                <a:spcPts val="100"/>
              </a:spcBef>
            </a:pPr>
            <a:r>
              <a:rPr dirty="0" sz="1700" spc="-5">
                <a:latin typeface="Tahoma"/>
                <a:cs typeface="Tahoma"/>
              </a:rPr>
              <a:t>“La </a:t>
            </a:r>
            <a:r>
              <a:rPr dirty="0" sz="1700" spc="60">
                <a:latin typeface="Tahoma"/>
                <a:cs typeface="Tahoma"/>
              </a:rPr>
              <a:t>educación </a:t>
            </a:r>
            <a:r>
              <a:rPr dirty="0" sz="1700" spc="80">
                <a:latin typeface="Tahoma"/>
                <a:cs typeface="Tahoma"/>
              </a:rPr>
              <a:t>que </a:t>
            </a:r>
            <a:r>
              <a:rPr dirty="0" sz="1700" spc="65">
                <a:latin typeface="Tahoma"/>
                <a:cs typeface="Tahoma"/>
              </a:rPr>
              <a:t>imparta </a:t>
            </a:r>
            <a:r>
              <a:rPr dirty="0" sz="1700" spc="45">
                <a:latin typeface="Tahoma"/>
                <a:cs typeface="Tahoma"/>
              </a:rPr>
              <a:t>el </a:t>
            </a:r>
            <a:r>
              <a:rPr dirty="0" sz="1700" spc="60">
                <a:latin typeface="Tahoma"/>
                <a:cs typeface="Tahoma"/>
              </a:rPr>
              <a:t>estado tenderá </a:t>
            </a:r>
            <a:r>
              <a:rPr dirty="0" sz="1700" spc="50">
                <a:latin typeface="Tahoma"/>
                <a:cs typeface="Tahoma"/>
              </a:rPr>
              <a:t>a 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desarrollar </a:t>
            </a:r>
            <a:r>
              <a:rPr dirty="0" sz="1700" spc="70">
                <a:latin typeface="Tahoma"/>
                <a:cs typeface="Tahoma"/>
              </a:rPr>
              <a:t>armónicamente </a:t>
            </a:r>
            <a:r>
              <a:rPr dirty="0" sz="1700" spc="60">
                <a:latin typeface="Tahoma"/>
                <a:cs typeface="Tahoma"/>
              </a:rPr>
              <a:t>todas </a:t>
            </a:r>
            <a:r>
              <a:rPr dirty="0" sz="1700" spc="45">
                <a:latin typeface="Tahoma"/>
                <a:cs typeface="Tahoma"/>
              </a:rPr>
              <a:t>las </a:t>
            </a:r>
            <a:r>
              <a:rPr dirty="0" sz="1700" spc="50">
                <a:latin typeface="Tahoma"/>
                <a:cs typeface="Tahoma"/>
              </a:rPr>
              <a:t>facultades </a:t>
            </a:r>
            <a:r>
              <a:rPr dirty="0" sz="1700" spc="60">
                <a:latin typeface="Tahoma"/>
                <a:cs typeface="Tahoma"/>
              </a:rPr>
              <a:t>del </a:t>
            </a:r>
            <a:r>
              <a:rPr dirty="0" sz="1700" spc="-520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ser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95">
                <a:latin typeface="Tahoma"/>
                <a:cs typeface="Tahoma"/>
              </a:rPr>
              <a:t>humano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10">
                <a:latin typeface="Tahoma"/>
                <a:cs typeface="Tahoma"/>
              </a:rPr>
              <a:t>y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fomentará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en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-5">
                <a:latin typeface="Tahoma"/>
                <a:cs typeface="Tahoma"/>
              </a:rPr>
              <a:t>él,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0">
                <a:latin typeface="Tahoma"/>
                <a:cs typeface="Tahoma"/>
              </a:rPr>
              <a:t>a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la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-5">
                <a:latin typeface="Tahoma"/>
                <a:cs typeface="Tahoma"/>
              </a:rPr>
              <a:t>vez,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5">
                <a:latin typeface="Tahoma"/>
                <a:cs typeface="Tahoma"/>
              </a:rPr>
              <a:t>el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amor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0">
                <a:latin typeface="Tahoma"/>
                <a:cs typeface="Tahoma"/>
              </a:rPr>
              <a:t>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la </a:t>
            </a:r>
            <a:r>
              <a:rPr dirty="0" sz="1700" spc="4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patria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10">
                <a:latin typeface="Tahoma"/>
                <a:cs typeface="Tahoma"/>
              </a:rPr>
              <a:t>y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la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50">
                <a:latin typeface="Tahoma"/>
                <a:cs typeface="Tahoma"/>
              </a:rPr>
              <a:t>conciencia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de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la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solidaridad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5">
                <a:latin typeface="Tahoma"/>
                <a:cs typeface="Tahoma"/>
              </a:rPr>
              <a:t>internacional, </a:t>
            </a:r>
            <a:r>
              <a:rPr dirty="0" sz="1700" spc="-51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en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la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independencia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10">
                <a:latin typeface="Tahoma"/>
                <a:cs typeface="Tahoma"/>
              </a:rPr>
              <a:t>y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en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la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">
                <a:latin typeface="Tahoma"/>
                <a:cs typeface="Tahoma"/>
              </a:rPr>
              <a:t>justicia”.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38392" y="2620999"/>
            <a:ext cx="2127885" cy="1993900"/>
            <a:chOff x="638392" y="2620999"/>
            <a:chExt cx="2127885" cy="1993900"/>
          </a:xfrm>
        </p:grpSpPr>
        <p:sp>
          <p:nvSpPr>
            <p:cNvPr id="16" name="object 16"/>
            <p:cNvSpPr/>
            <p:nvPr/>
          </p:nvSpPr>
          <p:spPr>
            <a:xfrm>
              <a:off x="638390" y="2621000"/>
              <a:ext cx="2127885" cy="1993900"/>
            </a:xfrm>
            <a:custGeom>
              <a:avLst/>
              <a:gdLst/>
              <a:ahLst/>
              <a:cxnLst/>
              <a:rect l="l" t="t" r="r" b="b"/>
              <a:pathLst>
                <a:path w="2127885" h="1993900">
                  <a:moveTo>
                    <a:pt x="245656" y="469900"/>
                  </a:moveTo>
                  <a:lnTo>
                    <a:pt x="240576" y="469900"/>
                  </a:lnTo>
                  <a:lnTo>
                    <a:pt x="238175" y="482600"/>
                  </a:lnTo>
                  <a:lnTo>
                    <a:pt x="242125" y="482600"/>
                  </a:lnTo>
                  <a:lnTo>
                    <a:pt x="245656" y="469900"/>
                  </a:lnTo>
                  <a:close/>
                </a:path>
                <a:path w="2127885" h="1993900">
                  <a:moveTo>
                    <a:pt x="506717" y="1549400"/>
                  </a:moveTo>
                  <a:lnTo>
                    <a:pt x="502907" y="1536700"/>
                  </a:lnTo>
                  <a:lnTo>
                    <a:pt x="500926" y="1549400"/>
                  </a:lnTo>
                  <a:lnTo>
                    <a:pt x="506717" y="1549400"/>
                  </a:lnTo>
                  <a:close/>
                </a:path>
                <a:path w="2127885" h="1993900">
                  <a:moveTo>
                    <a:pt x="544855" y="1562100"/>
                  </a:moveTo>
                  <a:lnTo>
                    <a:pt x="543445" y="1549400"/>
                  </a:lnTo>
                  <a:lnTo>
                    <a:pt x="526351" y="1549400"/>
                  </a:lnTo>
                  <a:lnTo>
                    <a:pt x="526351" y="1562100"/>
                  </a:lnTo>
                  <a:lnTo>
                    <a:pt x="544855" y="1562100"/>
                  </a:lnTo>
                  <a:close/>
                </a:path>
                <a:path w="2127885" h="1993900">
                  <a:moveTo>
                    <a:pt x="554329" y="952500"/>
                  </a:moveTo>
                  <a:lnTo>
                    <a:pt x="553897" y="939800"/>
                  </a:lnTo>
                  <a:lnTo>
                    <a:pt x="550938" y="952500"/>
                  </a:lnTo>
                  <a:lnTo>
                    <a:pt x="554329" y="952500"/>
                  </a:lnTo>
                  <a:close/>
                </a:path>
                <a:path w="2127885" h="1993900">
                  <a:moveTo>
                    <a:pt x="554609" y="1562100"/>
                  </a:moveTo>
                  <a:lnTo>
                    <a:pt x="551218" y="1562100"/>
                  </a:lnTo>
                  <a:lnTo>
                    <a:pt x="551929" y="1574800"/>
                  </a:lnTo>
                  <a:lnTo>
                    <a:pt x="554609" y="1574800"/>
                  </a:lnTo>
                  <a:lnTo>
                    <a:pt x="554609" y="1562100"/>
                  </a:lnTo>
                  <a:close/>
                </a:path>
                <a:path w="2127885" h="1993900">
                  <a:moveTo>
                    <a:pt x="572693" y="1574800"/>
                  </a:moveTo>
                  <a:lnTo>
                    <a:pt x="568312" y="1562100"/>
                  </a:lnTo>
                  <a:lnTo>
                    <a:pt x="556729" y="1562100"/>
                  </a:lnTo>
                  <a:lnTo>
                    <a:pt x="556450" y="1574800"/>
                  </a:lnTo>
                  <a:lnTo>
                    <a:pt x="572693" y="1574800"/>
                  </a:lnTo>
                  <a:close/>
                </a:path>
                <a:path w="2127885" h="1993900">
                  <a:moveTo>
                    <a:pt x="592747" y="1612900"/>
                  </a:moveTo>
                  <a:lnTo>
                    <a:pt x="587235" y="1612900"/>
                  </a:lnTo>
                  <a:lnTo>
                    <a:pt x="586105" y="1625600"/>
                  </a:lnTo>
                  <a:lnTo>
                    <a:pt x="592747" y="1625600"/>
                  </a:lnTo>
                  <a:lnTo>
                    <a:pt x="592747" y="1612900"/>
                  </a:lnTo>
                  <a:close/>
                </a:path>
                <a:path w="2127885" h="1993900">
                  <a:moveTo>
                    <a:pt x="596138" y="1587500"/>
                  </a:moveTo>
                  <a:lnTo>
                    <a:pt x="595287" y="1574800"/>
                  </a:lnTo>
                  <a:lnTo>
                    <a:pt x="576783" y="1574800"/>
                  </a:lnTo>
                  <a:lnTo>
                    <a:pt x="583006" y="1587500"/>
                  </a:lnTo>
                  <a:lnTo>
                    <a:pt x="596138" y="1587500"/>
                  </a:lnTo>
                  <a:close/>
                </a:path>
                <a:path w="2127885" h="1993900">
                  <a:moveTo>
                    <a:pt x="610412" y="1587500"/>
                  </a:moveTo>
                  <a:lnTo>
                    <a:pt x="605599" y="1587500"/>
                  </a:lnTo>
                  <a:lnTo>
                    <a:pt x="608152" y="1600200"/>
                  </a:lnTo>
                  <a:lnTo>
                    <a:pt x="610412" y="1587500"/>
                  </a:lnTo>
                  <a:close/>
                </a:path>
                <a:path w="2127885" h="1993900">
                  <a:moveTo>
                    <a:pt x="621995" y="1600200"/>
                  </a:moveTo>
                  <a:lnTo>
                    <a:pt x="619455" y="1587500"/>
                  </a:lnTo>
                  <a:lnTo>
                    <a:pt x="610412" y="1587500"/>
                  </a:lnTo>
                  <a:lnTo>
                    <a:pt x="611111" y="1600200"/>
                  </a:lnTo>
                  <a:lnTo>
                    <a:pt x="621995" y="1600200"/>
                  </a:lnTo>
                  <a:close/>
                </a:path>
                <a:path w="2127885" h="1993900">
                  <a:moveTo>
                    <a:pt x="718756" y="1651000"/>
                  </a:moveTo>
                  <a:lnTo>
                    <a:pt x="716495" y="1638300"/>
                  </a:lnTo>
                  <a:lnTo>
                    <a:pt x="716635" y="1651000"/>
                  </a:lnTo>
                  <a:lnTo>
                    <a:pt x="718756" y="1651000"/>
                  </a:lnTo>
                  <a:close/>
                </a:path>
                <a:path w="2127885" h="1993900">
                  <a:moveTo>
                    <a:pt x="774700" y="1676400"/>
                  </a:moveTo>
                  <a:lnTo>
                    <a:pt x="774141" y="1663700"/>
                  </a:lnTo>
                  <a:lnTo>
                    <a:pt x="738111" y="1663700"/>
                  </a:lnTo>
                  <a:lnTo>
                    <a:pt x="737971" y="1676400"/>
                  </a:lnTo>
                  <a:lnTo>
                    <a:pt x="746302" y="1676400"/>
                  </a:lnTo>
                  <a:lnTo>
                    <a:pt x="747572" y="1689100"/>
                  </a:lnTo>
                  <a:lnTo>
                    <a:pt x="750684" y="1689100"/>
                  </a:lnTo>
                  <a:lnTo>
                    <a:pt x="751954" y="1676400"/>
                  </a:lnTo>
                  <a:lnTo>
                    <a:pt x="774700" y="1676400"/>
                  </a:lnTo>
                  <a:close/>
                </a:path>
                <a:path w="2127885" h="1993900">
                  <a:moveTo>
                    <a:pt x="789673" y="1663700"/>
                  </a:moveTo>
                  <a:lnTo>
                    <a:pt x="779932" y="1663700"/>
                  </a:lnTo>
                  <a:lnTo>
                    <a:pt x="775830" y="1676400"/>
                  </a:lnTo>
                  <a:lnTo>
                    <a:pt x="787412" y="1676400"/>
                  </a:lnTo>
                  <a:lnTo>
                    <a:pt x="789673" y="1663700"/>
                  </a:lnTo>
                  <a:close/>
                </a:path>
                <a:path w="2127885" h="1993900">
                  <a:moveTo>
                    <a:pt x="789813" y="1778000"/>
                  </a:moveTo>
                  <a:lnTo>
                    <a:pt x="789114" y="1765300"/>
                  </a:lnTo>
                  <a:lnTo>
                    <a:pt x="788974" y="1778000"/>
                  </a:lnTo>
                  <a:lnTo>
                    <a:pt x="789813" y="1778000"/>
                  </a:lnTo>
                  <a:close/>
                </a:path>
                <a:path w="2127885" h="1993900">
                  <a:moveTo>
                    <a:pt x="798995" y="1663700"/>
                  </a:moveTo>
                  <a:lnTo>
                    <a:pt x="789673" y="1663700"/>
                  </a:lnTo>
                  <a:lnTo>
                    <a:pt x="790524" y="1676400"/>
                  </a:lnTo>
                  <a:lnTo>
                    <a:pt x="798995" y="1676400"/>
                  </a:lnTo>
                  <a:lnTo>
                    <a:pt x="798995" y="1663700"/>
                  </a:lnTo>
                  <a:close/>
                </a:path>
                <a:path w="2127885" h="1993900">
                  <a:moveTo>
                    <a:pt x="917663" y="1663700"/>
                  </a:moveTo>
                  <a:lnTo>
                    <a:pt x="908761" y="1651000"/>
                  </a:lnTo>
                  <a:lnTo>
                    <a:pt x="863422" y="1651000"/>
                  </a:lnTo>
                  <a:lnTo>
                    <a:pt x="865822" y="1663700"/>
                  </a:lnTo>
                  <a:lnTo>
                    <a:pt x="917663" y="1663700"/>
                  </a:lnTo>
                  <a:close/>
                </a:path>
                <a:path w="2127885" h="1993900">
                  <a:moveTo>
                    <a:pt x="964285" y="1663700"/>
                  </a:moveTo>
                  <a:lnTo>
                    <a:pt x="920203" y="1663700"/>
                  </a:lnTo>
                  <a:lnTo>
                    <a:pt x="919645" y="1676400"/>
                  </a:lnTo>
                  <a:lnTo>
                    <a:pt x="964285" y="1676400"/>
                  </a:lnTo>
                  <a:lnTo>
                    <a:pt x="964285" y="1663700"/>
                  </a:lnTo>
                  <a:close/>
                </a:path>
                <a:path w="2127885" h="1993900">
                  <a:moveTo>
                    <a:pt x="1204429" y="838200"/>
                  </a:moveTo>
                  <a:lnTo>
                    <a:pt x="1203020" y="838200"/>
                  </a:lnTo>
                  <a:lnTo>
                    <a:pt x="1203731" y="850900"/>
                  </a:lnTo>
                  <a:lnTo>
                    <a:pt x="1204429" y="838200"/>
                  </a:lnTo>
                  <a:close/>
                </a:path>
                <a:path w="2127885" h="1993900">
                  <a:moveTo>
                    <a:pt x="1228369" y="840740"/>
                  </a:moveTo>
                  <a:lnTo>
                    <a:pt x="1225765" y="850900"/>
                  </a:lnTo>
                  <a:lnTo>
                    <a:pt x="1226324" y="850900"/>
                  </a:lnTo>
                  <a:lnTo>
                    <a:pt x="1228369" y="840740"/>
                  </a:lnTo>
                  <a:close/>
                </a:path>
                <a:path w="2127885" h="1993900">
                  <a:moveTo>
                    <a:pt x="1229017" y="838200"/>
                  </a:moveTo>
                  <a:lnTo>
                    <a:pt x="1228877" y="838200"/>
                  </a:lnTo>
                  <a:lnTo>
                    <a:pt x="1228369" y="840740"/>
                  </a:lnTo>
                  <a:lnTo>
                    <a:pt x="1229017" y="838200"/>
                  </a:lnTo>
                  <a:close/>
                </a:path>
                <a:path w="2127885" h="1993900">
                  <a:moveTo>
                    <a:pt x="1252461" y="812800"/>
                  </a:moveTo>
                  <a:lnTo>
                    <a:pt x="1251051" y="812800"/>
                  </a:lnTo>
                  <a:lnTo>
                    <a:pt x="1251051" y="825500"/>
                  </a:lnTo>
                  <a:lnTo>
                    <a:pt x="1251191" y="825500"/>
                  </a:lnTo>
                  <a:lnTo>
                    <a:pt x="1252461" y="812800"/>
                  </a:lnTo>
                  <a:close/>
                </a:path>
                <a:path w="2127885" h="1993900">
                  <a:moveTo>
                    <a:pt x="1412100" y="1828800"/>
                  </a:moveTo>
                  <a:lnTo>
                    <a:pt x="1395145" y="1828800"/>
                  </a:lnTo>
                  <a:lnTo>
                    <a:pt x="1395145" y="1841500"/>
                  </a:lnTo>
                  <a:lnTo>
                    <a:pt x="1389494" y="1841500"/>
                  </a:lnTo>
                  <a:lnTo>
                    <a:pt x="1382293" y="1854200"/>
                  </a:lnTo>
                  <a:lnTo>
                    <a:pt x="1395006" y="1854200"/>
                  </a:lnTo>
                  <a:lnTo>
                    <a:pt x="1396987" y="1841500"/>
                  </a:lnTo>
                  <a:lnTo>
                    <a:pt x="1411389" y="1841500"/>
                  </a:lnTo>
                  <a:lnTo>
                    <a:pt x="1412100" y="1828800"/>
                  </a:lnTo>
                  <a:close/>
                </a:path>
                <a:path w="2127885" h="1993900">
                  <a:moveTo>
                    <a:pt x="1413510" y="850900"/>
                  </a:moveTo>
                  <a:lnTo>
                    <a:pt x="1411808" y="838200"/>
                  </a:lnTo>
                  <a:lnTo>
                    <a:pt x="1411668" y="838200"/>
                  </a:lnTo>
                  <a:lnTo>
                    <a:pt x="1413510" y="850900"/>
                  </a:lnTo>
                  <a:close/>
                </a:path>
                <a:path w="2127885" h="1993900">
                  <a:moveTo>
                    <a:pt x="1447419" y="495300"/>
                  </a:moveTo>
                  <a:lnTo>
                    <a:pt x="1447266" y="482600"/>
                  </a:lnTo>
                  <a:lnTo>
                    <a:pt x="1445996" y="495300"/>
                  </a:lnTo>
                  <a:lnTo>
                    <a:pt x="1447419" y="495300"/>
                  </a:lnTo>
                  <a:close/>
                </a:path>
                <a:path w="2127885" h="1993900">
                  <a:moveTo>
                    <a:pt x="1456740" y="1790700"/>
                  </a:moveTo>
                  <a:lnTo>
                    <a:pt x="1444726" y="1790700"/>
                  </a:lnTo>
                  <a:lnTo>
                    <a:pt x="1438935" y="1803400"/>
                  </a:lnTo>
                  <a:lnTo>
                    <a:pt x="1430883" y="1803400"/>
                  </a:lnTo>
                  <a:lnTo>
                    <a:pt x="1427632" y="1816100"/>
                  </a:lnTo>
                  <a:lnTo>
                    <a:pt x="1416621" y="1816100"/>
                  </a:lnTo>
                  <a:lnTo>
                    <a:pt x="1415199" y="1828800"/>
                  </a:lnTo>
                  <a:lnTo>
                    <a:pt x="1426222" y="1828800"/>
                  </a:lnTo>
                  <a:lnTo>
                    <a:pt x="1430172" y="1816100"/>
                  </a:lnTo>
                  <a:lnTo>
                    <a:pt x="1434134" y="1816100"/>
                  </a:lnTo>
                  <a:lnTo>
                    <a:pt x="1443037" y="1803400"/>
                  </a:lnTo>
                  <a:lnTo>
                    <a:pt x="1453057" y="1803400"/>
                  </a:lnTo>
                  <a:lnTo>
                    <a:pt x="1456740" y="1790700"/>
                  </a:lnTo>
                  <a:close/>
                </a:path>
                <a:path w="2127885" h="1993900">
                  <a:moveTo>
                    <a:pt x="1472565" y="1778000"/>
                  </a:moveTo>
                  <a:lnTo>
                    <a:pt x="1462951" y="1778000"/>
                  </a:lnTo>
                  <a:lnTo>
                    <a:pt x="1462951" y="1790700"/>
                  </a:lnTo>
                  <a:lnTo>
                    <a:pt x="1465211" y="1790700"/>
                  </a:lnTo>
                  <a:lnTo>
                    <a:pt x="1472565" y="1778000"/>
                  </a:lnTo>
                  <a:close/>
                </a:path>
                <a:path w="2127885" h="1993900">
                  <a:moveTo>
                    <a:pt x="1484287" y="1778000"/>
                  </a:moveTo>
                  <a:lnTo>
                    <a:pt x="1484147" y="1765300"/>
                  </a:lnTo>
                  <a:lnTo>
                    <a:pt x="1482166" y="1765300"/>
                  </a:lnTo>
                  <a:lnTo>
                    <a:pt x="1478775" y="1778000"/>
                  </a:lnTo>
                  <a:lnTo>
                    <a:pt x="1484287" y="1778000"/>
                  </a:lnTo>
                  <a:close/>
                </a:path>
                <a:path w="2127885" h="1993900">
                  <a:moveTo>
                    <a:pt x="1489798" y="1727200"/>
                  </a:moveTo>
                  <a:lnTo>
                    <a:pt x="1475663" y="1727200"/>
                  </a:lnTo>
                  <a:lnTo>
                    <a:pt x="1472984" y="1739900"/>
                  </a:lnTo>
                  <a:lnTo>
                    <a:pt x="1461681" y="1739900"/>
                  </a:lnTo>
                  <a:lnTo>
                    <a:pt x="1461122" y="1752600"/>
                  </a:lnTo>
                  <a:lnTo>
                    <a:pt x="1458290" y="1739900"/>
                  </a:lnTo>
                  <a:lnTo>
                    <a:pt x="1457159" y="1739900"/>
                  </a:lnTo>
                  <a:lnTo>
                    <a:pt x="1456740" y="1752600"/>
                  </a:lnTo>
                  <a:lnTo>
                    <a:pt x="1439075" y="1752600"/>
                  </a:lnTo>
                  <a:lnTo>
                    <a:pt x="1438376" y="1765300"/>
                  </a:lnTo>
                  <a:lnTo>
                    <a:pt x="1426641" y="1765300"/>
                  </a:lnTo>
                  <a:lnTo>
                    <a:pt x="1417751" y="1778000"/>
                  </a:lnTo>
                  <a:lnTo>
                    <a:pt x="1409547" y="1778000"/>
                  </a:lnTo>
                  <a:lnTo>
                    <a:pt x="1412659" y="1790700"/>
                  </a:lnTo>
                  <a:lnTo>
                    <a:pt x="1424673" y="1790700"/>
                  </a:lnTo>
                  <a:lnTo>
                    <a:pt x="1433283" y="1778000"/>
                  </a:lnTo>
                  <a:lnTo>
                    <a:pt x="1440065" y="1778000"/>
                  </a:lnTo>
                  <a:lnTo>
                    <a:pt x="1441615" y="1765300"/>
                  </a:lnTo>
                  <a:lnTo>
                    <a:pt x="1456740" y="1765300"/>
                  </a:lnTo>
                  <a:lnTo>
                    <a:pt x="1462100" y="1752600"/>
                  </a:lnTo>
                  <a:lnTo>
                    <a:pt x="1469174" y="1752600"/>
                  </a:lnTo>
                  <a:lnTo>
                    <a:pt x="1474965" y="1739900"/>
                  </a:lnTo>
                  <a:lnTo>
                    <a:pt x="1489798" y="1739900"/>
                  </a:lnTo>
                  <a:lnTo>
                    <a:pt x="1489798" y="1727200"/>
                  </a:lnTo>
                  <a:close/>
                </a:path>
                <a:path w="2127885" h="1993900">
                  <a:moveTo>
                    <a:pt x="1494028" y="1765300"/>
                  </a:moveTo>
                  <a:lnTo>
                    <a:pt x="1486115" y="1765300"/>
                  </a:lnTo>
                  <a:lnTo>
                    <a:pt x="1485125" y="1778000"/>
                  </a:lnTo>
                  <a:lnTo>
                    <a:pt x="1487538" y="1778000"/>
                  </a:lnTo>
                  <a:lnTo>
                    <a:pt x="1494028" y="1765300"/>
                  </a:lnTo>
                  <a:close/>
                </a:path>
                <a:path w="2127885" h="1993900">
                  <a:moveTo>
                    <a:pt x="1505750" y="1752600"/>
                  </a:moveTo>
                  <a:lnTo>
                    <a:pt x="1496860" y="1752600"/>
                  </a:lnTo>
                  <a:lnTo>
                    <a:pt x="1496860" y="1765300"/>
                  </a:lnTo>
                  <a:lnTo>
                    <a:pt x="1502371" y="1765300"/>
                  </a:lnTo>
                  <a:lnTo>
                    <a:pt x="1505750" y="1752600"/>
                  </a:lnTo>
                  <a:close/>
                </a:path>
                <a:path w="2127885" h="1993900">
                  <a:moveTo>
                    <a:pt x="1506740" y="1714500"/>
                  </a:moveTo>
                  <a:lnTo>
                    <a:pt x="1504772" y="1701800"/>
                  </a:lnTo>
                  <a:lnTo>
                    <a:pt x="1501089" y="1714500"/>
                  </a:lnTo>
                  <a:lnTo>
                    <a:pt x="1491208" y="1714500"/>
                  </a:lnTo>
                  <a:lnTo>
                    <a:pt x="1491208" y="1727200"/>
                  </a:lnTo>
                  <a:lnTo>
                    <a:pt x="1506740" y="1727200"/>
                  </a:lnTo>
                  <a:lnTo>
                    <a:pt x="1506740" y="1714500"/>
                  </a:lnTo>
                  <a:close/>
                </a:path>
                <a:path w="2127885" h="1993900">
                  <a:moveTo>
                    <a:pt x="1526387" y="1701800"/>
                  </a:moveTo>
                  <a:lnTo>
                    <a:pt x="1508163" y="1701800"/>
                  </a:lnTo>
                  <a:lnTo>
                    <a:pt x="1508163" y="1714500"/>
                  </a:lnTo>
                  <a:lnTo>
                    <a:pt x="1525397" y="1714500"/>
                  </a:lnTo>
                  <a:lnTo>
                    <a:pt x="1526387" y="1701800"/>
                  </a:lnTo>
                  <a:close/>
                </a:path>
                <a:path w="2127885" h="1993900">
                  <a:moveTo>
                    <a:pt x="1539240" y="1689100"/>
                  </a:moveTo>
                  <a:lnTo>
                    <a:pt x="1531607" y="1689100"/>
                  </a:lnTo>
                  <a:lnTo>
                    <a:pt x="1530756" y="1701800"/>
                  </a:lnTo>
                  <a:lnTo>
                    <a:pt x="1538668" y="1701800"/>
                  </a:lnTo>
                  <a:lnTo>
                    <a:pt x="1539240" y="1689100"/>
                  </a:lnTo>
                  <a:close/>
                </a:path>
                <a:path w="2127885" h="1993900">
                  <a:moveTo>
                    <a:pt x="1554213" y="1676400"/>
                  </a:moveTo>
                  <a:lnTo>
                    <a:pt x="1544891" y="1676400"/>
                  </a:lnTo>
                  <a:lnTo>
                    <a:pt x="1540510" y="1689100"/>
                  </a:lnTo>
                  <a:lnTo>
                    <a:pt x="1553362" y="1689100"/>
                  </a:lnTo>
                  <a:lnTo>
                    <a:pt x="1554213" y="1676400"/>
                  </a:lnTo>
                  <a:close/>
                </a:path>
                <a:path w="2127885" h="1993900">
                  <a:moveTo>
                    <a:pt x="1571447" y="1663700"/>
                  </a:moveTo>
                  <a:lnTo>
                    <a:pt x="1559725" y="1663700"/>
                  </a:lnTo>
                  <a:lnTo>
                    <a:pt x="1560144" y="1676400"/>
                  </a:lnTo>
                  <a:lnTo>
                    <a:pt x="1568056" y="1676400"/>
                  </a:lnTo>
                  <a:lnTo>
                    <a:pt x="1571447" y="1663700"/>
                  </a:lnTo>
                  <a:close/>
                </a:path>
                <a:path w="2127885" h="1993900">
                  <a:moveTo>
                    <a:pt x="1588681" y="1663700"/>
                  </a:moveTo>
                  <a:lnTo>
                    <a:pt x="1588262" y="1651000"/>
                  </a:lnTo>
                  <a:lnTo>
                    <a:pt x="1577949" y="1651000"/>
                  </a:lnTo>
                  <a:lnTo>
                    <a:pt x="1576247" y="1663700"/>
                  </a:lnTo>
                  <a:lnTo>
                    <a:pt x="1588681" y="1663700"/>
                  </a:lnTo>
                  <a:close/>
                </a:path>
                <a:path w="2127885" h="1993900">
                  <a:moveTo>
                    <a:pt x="1616938" y="1625600"/>
                  </a:moveTo>
                  <a:lnTo>
                    <a:pt x="1615655" y="1625600"/>
                  </a:lnTo>
                  <a:lnTo>
                    <a:pt x="1606334" y="1638300"/>
                  </a:lnTo>
                  <a:lnTo>
                    <a:pt x="1594192" y="1638300"/>
                  </a:lnTo>
                  <a:lnTo>
                    <a:pt x="1592922" y="1651000"/>
                  </a:lnTo>
                  <a:lnTo>
                    <a:pt x="1601673" y="1651000"/>
                  </a:lnTo>
                  <a:lnTo>
                    <a:pt x="1607045" y="1638300"/>
                  </a:lnTo>
                  <a:lnTo>
                    <a:pt x="1616938" y="1638300"/>
                  </a:lnTo>
                  <a:lnTo>
                    <a:pt x="1616938" y="1625600"/>
                  </a:lnTo>
                  <a:close/>
                </a:path>
                <a:path w="2127885" h="1993900">
                  <a:moveTo>
                    <a:pt x="1634591" y="1612900"/>
                  </a:moveTo>
                  <a:lnTo>
                    <a:pt x="1625409" y="1612900"/>
                  </a:lnTo>
                  <a:lnTo>
                    <a:pt x="1624558" y="1625600"/>
                  </a:lnTo>
                  <a:lnTo>
                    <a:pt x="1633181" y="1625600"/>
                  </a:lnTo>
                  <a:lnTo>
                    <a:pt x="1634591" y="1612900"/>
                  </a:lnTo>
                  <a:close/>
                </a:path>
                <a:path w="2127885" h="1993900">
                  <a:moveTo>
                    <a:pt x="1673021" y="1587500"/>
                  </a:moveTo>
                  <a:lnTo>
                    <a:pt x="1663547" y="1587500"/>
                  </a:lnTo>
                  <a:lnTo>
                    <a:pt x="1659166" y="1600200"/>
                  </a:lnTo>
                  <a:lnTo>
                    <a:pt x="1643913" y="1600200"/>
                  </a:lnTo>
                  <a:lnTo>
                    <a:pt x="1640522" y="1612900"/>
                  </a:lnTo>
                  <a:lnTo>
                    <a:pt x="1648015" y="1612900"/>
                  </a:lnTo>
                  <a:lnTo>
                    <a:pt x="1660588" y="1600200"/>
                  </a:lnTo>
                  <a:lnTo>
                    <a:pt x="1666798" y="1600200"/>
                  </a:lnTo>
                  <a:lnTo>
                    <a:pt x="1673021" y="1587500"/>
                  </a:lnTo>
                  <a:close/>
                </a:path>
                <a:path w="2127885" h="1993900">
                  <a:moveTo>
                    <a:pt x="1743087" y="406400"/>
                  </a:moveTo>
                  <a:lnTo>
                    <a:pt x="1741246" y="406400"/>
                  </a:lnTo>
                  <a:lnTo>
                    <a:pt x="1742948" y="419100"/>
                  </a:lnTo>
                  <a:lnTo>
                    <a:pt x="1743087" y="406400"/>
                  </a:lnTo>
                  <a:close/>
                </a:path>
                <a:path w="2127885" h="1993900">
                  <a:moveTo>
                    <a:pt x="1835899" y="1171232"/>
                  </a:moveTo>
                  <a:lnTo>
                    <a:pt x="1835200" y="1178242"/>
                  </a:lnTo>
                  <a:lnTo>
                    <a:pt x="1835899" y="1181100"/>
                  </a:lnTo>
                  <a:lnTo>
                    <a:pt x="1835899" y="1171232"/>
                  </a:lnTo>
                  <a:close/>
                </a:path>
                <a:path w="2127885" h="1993900">
                  <a:moveTo>
                    <a:pt x="1836178" y="1168400"/>
                  </a:moveTo>
                  <a:lnTo>
                    <a:pt x="1835899" y="1168400"/>
                  </a:lnTo>
                  <a:lnTo>
                    <a:pt x="1835899" y="1171232"/>
                  </a:lnTo>
                  <a:lnTo>
                    <a:pt x="1836178" y="1168400"/>
                  </a:lnTo>
                  <a:close/>
                </a:path>
                <a:path w="2127885" h="1993900">
                  <a:moveTo>
                    <a:pt x="1909495" y="1511300"/>
                  </a:moveTo>
                  <a:lnTo>
                    <a:pt x="1908505" y="1511300"/>
                  </a:lnTo>
                  <a:lnTo>
                    <a:pt x="1908314" y="1515618"/>
                  </a:lnTo>
                  <a:lnTo>
                    <a:pt x="1909165" y="1514271"/>
                  </a:lnTo>
                  <a:lnTo>
                    <a:pt x="1909495" y="1511300"/>
                  </a:lnTo>
                  <a:close/>
                </a:path>
                <a:path w="2127885" h="1993900">
                  <a:moveTo>
                    <a:pt x="2126907" y="1384300"/>
                  </a:moveTo>
                  <a:lnTo>
                    <a:pt x="2097100" y="1384300"/>
                  </a:lnTo>
                  <a:lnTo>
                    <a:pt x="2095119" y="1371600"/>
                  </a:lnTo>
                  <a:lnTo>
                    <a:pt x="2078875" y="1371600"/>
                  </a:lnTo>
                  <a:lnTo>
                    <a:pt x="2079434" y="1358900"/>
                  </a:lnTo>
                  <a:lnTo>
                    <a:pt x="2070963" y="1358900"/>
                  </a:lnTo>
                  <a:lnTo>
                    <a:pt x="2071814" y="1346200"/>
                  </a:lnTo>
                  <a:lnTo>
                    <a:pt x="2065731" y="1346200"/>
                  </a:lnTo>
                  <a:lnTo>
                    <a:pt x="2064893" y="1333500"/>
                  </a:lnTo>
                  <a:lnTo>
                    <a:pt x="2058809" y="1333500"/>
                  </a:lnTo>
                  <a:lnTo>
                    <a:pt x="2058809" y="1384300"/>
                  </a:lnTo>
                  <a:lnTo>
                    <a:pt x="2058809" y="1397000"/>
                  </a:lnTo>
                  <a:lnTo>
                    <a:pt x="2044966" y="1397000"/>
                  </a:lnTo>
                  <a:lnTo>
                    <a:pt x="2045817" y="1409700"/>
                  </a:lnTo>
                  <a:lnTo>
                    <a:pt x="2028024" y="1409700"/>
                  </a:lnTo>
                  <a:lnTo>
                    <a:pt x="2028024" y="1422400"/>
                  </a:lnTo>
                  <a:lnTo>
                    <a:pt x="2015591" y="1422400"/>
                  </a:lnTo>
                  <a:lnTo>
                    <a:pt x="2012759" y="1435100"/>
                  </a:lnTo>
                  <a:lnTo>
                    <a:pt x="1997646" y="1435100"/>
                  </a:lnTo>
                  <a:lnTo>
                    <a:pt x="1996236" y="1447800"/>
                  </a:lnTo>
                  <a:lnTo>
                    <a:pt x="1982812" y="1447800"/>
                  </a:lnTo>
                  <a:lnTo>
                    <a:pt x="1983232" y="1460500"/>
                  </a:lnTo>
                  <a:lnTo>
                    <a:pt x="1966429" y="1460500"/>
                  </a:lnTo>
                  <a:lnTo>
                    <a:pt x="1961629" y="1473200"/>
                  </a:lnTo>
                  <a:lnTo>
                    <a:pt x="1952155" y="1473200"/>
                  </a:lnTo>
                  <a:lnTo>
                    <a:pt x="1943823" y="1485900"/>
                  </a:lnTo>
                  <a:lnTo>
                    <a:pt x="1940293" y="1485900"/>
                  </a:lnTo>
                  <a:lnTo>
                    <a:pt x="1936762" y="1498600"/>
                  </a:lnTo>
                  <a:lnTo>
                    <a:pt x="1924888" y="1498600"/>
                  </a:lnTo>
                  <a:lnTo>
                    <a:pt x="1921357" y="1511300"/>
                  </a:lnTo>
                  <a:lnTo>
                    <a:pt x="1911045" y="1511300"/>
                  </a:lnTo>
                  <a:lnTo>
                    <a:pt x="1909165" y="1514271"/>
                  </a:lnTo>
                  <a:lnTo>
                    <a:pt x="1908086" y="1524000"/>
                  </a:lnTo>
                  <a:lnTo>
                    <a:pt x="1907946" y="1524000"/>
                  </a:lnTo>
                  <a:lnTo>
                    <a:pt x="1908314" y="1515618"/>
                  </a:lnTo>
                  <a:lnTo>
                    <a:pt x="1902993" y="1524000"/>
                  </a:lnTo>
                  <a:lnTo>
                    <a:pt x="1893112" y="1524000"/>
                  </a:lnTo>
                  <a:lnTo>
                    <a:pt x="1889290" y="1536700"/>
                  </a:lnTo>
                  <a:lnTo>
                    <a:pt x="1871218" y="1536700"/>
                  </a:lnTo>
                  <a:lnTo>
                    <a:pt x="1871218" y="1549400"/>
                  </a:lnTo>
                  <a:lnTo>
                    <a:pt x="1855254" y="1549400"/>
                  </a:lnTo>
                  <a:lnTo>
                    <a:pt x="1854682" y="1562100"/>
                  </a:lnTo>
                  <a:lnTo>
                    <a:pt x="1839849" y="1562100"/>
                  </a:lnTo>
                  <a:lnTo>
                    <a:pt x="1837169" y="1574800"/>
                  </a:lnTo>
                  <a:lnTo>
                    <a:pt x="1823466" y="1574800"/>
                  </a:lnTo>
                  <a:lnTo>
                    <a:pt x="1821764" y="1587500"/>
                  </a:lnTo>
                  <a:lnTo>
                    <a:pt x="1811883" y="1587500"/>
                  </a:lnTo>
                  <a:lnTo>
                    <a:pt x="1806651" y="1600200"/>
                  </a:lnTo>
                  <a:lnTo>
                    <a:pt x="1804530" y="1587500"/>
                  </a:lnTo>
                  <a:lnTo>
                    <a:pt x="1803260" y="1587500"/>
                  </a:lnTo>
                  <a:lnTo>
                    <a:pt x="1803831" y="1600200"/>
                  </a:lnTo>
                  <a:lnTo>
                    <a:pt x="1789417" y="1600200"/>
                  </a:lnTo>
                  <a:lnTo>
                    <a:pt x="1789849" y="1612900"/>
                  </a:lnTo>
                  <a:lnTo>
                    <a:pt x="1773174" y="1612900"/>
                  </a:lnTo>
                  <a:lnTo>
                    <a:pt x="1767801" y="1625600"/>
                  </a:lnTo>
                  <a:lnTo>
                    <a:pt x="1758619" y="1625600"/>
                  </a:lnTo>
                  <a:lnTo>
                    <a:pt x="1756079" y="1638300"/>
                  </a:lnTo>
                  <a:lnTo>
                    <a:pt x="1739417" y="1638300"/>
                  </a:lnTo>
                  <a:lnTo>
                    <a:pt x="1738426" y="1651000"/>
                  </a:lnTo>
                  <a:lnTo>
                    <a:pt x="1729244" y="1651000"/>
                  </a:lnTo>
                  <a:lnTo>
                    <a:pt x="1728254" y="1663700"/>
                  </a:lnTo>
                  <a:lnTo>
                    <a:pt x="1723872" y="1663700"/>
                  </a:lnTo>
                  <a:lnTo>
                    <a:pt x="1723453" y="1651000"/>
                  </a:lnTo>
                  <a:lnTo>
                    <a:pt x="1723021" y="1663700"/>
                  </a:lnTo>
                  <a:lnTo>
                    <a:pt x="1715109" y="1663700"/>
                  </a:lnTo>
                  <a:lnTo>
                    <a:pt x="1711159" y="1676400"/>
                  </a:lnTo>
                  <a:lnTo>
                    <a:pt x="1695615" y="1676400"/>
                  </a:lnTo>
                  <a:lnTo>
                    <a:pt x="1694776" y="1689100"/>
                  </a:lnTo>
                  <a:lnTo>
                    <a:pt x="1678660" y="1689100"/>
                  </a:lnTo>
                  <a:lnTo>
                    <a:pt x="1678101" y="1701800"/>
                  </a:lnTo>
                  <a:lnTo>
                    <a:pt x="1666798" y="1701800"/>
                  </a:lnTo>
                  <a:lnTo>
                    <a:pt x="1663979" y="1714500"/>
                  </a:lnTo>
                  <a:lnTo>
                    <a:pt x="1653806" y="1714500"/>
                  </a:lnTo>
                  <a:lnTo>
                    <a:pt x="1650136" y="1727200"/>
                  </a:lnTo>
                  <a:lnTo>
                    <a:pt x="1634731" y="1727200"/>
                  </a:lnTo>
                  <a:lnTo>
                    <a:pt x="1633880" y="1739900"/>
                  </a:lnTo>
                  <a:lnTo>
                    <a:pt x="1622018" y="1739900"/>
                  </a:lnTo>
                  <a:lnTo>
                    <a:pt x="1622729" y="1752600"/>
                  </a:lnTo>
                  <a:lnTo>
                    <a:pt x="1601393" y="1752600"/>
                  </a:lnTo>
                  <a:lnTo>
                    <a:pt x="1601393" y="1765300"/>
                  </a:lnTo>
                  <a:lnTo>
                    <a:pt x="1586420" y="1765300"/>
                  </a:lnTo>
                  <a:lnTo>
                    <a:pt x="1584159" y="1778000"/>
                  </a:lnTo>
                  <a:lnTo>
                    <a:pt x="1568615" y="1778000"/>
                  </a:lnTo>
                  <a:lnTo>
                    <a:pt x="1567065" y="1790700"/>
                  </a:lnTo>
                  <a:lnTo>
                    <a:pt x="1546860" y="1790700"/>
                  </a:lnTo>
                  <a:lnTo>
                    <a:pt x="1545310" y="1803400"/>
                  </a:lnTo>
                  <a:lnTo>
                    <a:pt x="1530896" y="1803400"/>
                  </a:lnTo>
                  <a:lnTo>
                    <a:pt x="1532026" y="1816100"/>
                  </a:lnTo>
                  <a:lnTo>
                    <a:pt x="1519313" y="1816100"/>
                  </a:lnTo>
                  <a:lnTo>
                    <a:pt x="1517345" y="1828800"/>
                  </a:lnTo>
                  <a:lnTo>
                    <a:pt x="1501800" y="1828800"/>
                  </a:lnTo>
                  <a:lnTo>
                    <a:pt x="1500670" y="1841500"/>
                  </a:lnTo>
                  <a:lnTo>
                    <a:pt x="1487678" y="1841500"/>
                  </a:lnTo>
                  <a:lnTo>
                    <a:pt x="1486547" y="1854200"/>
                  </a:lnTo>
                  <a:lnTo>
                    <a:pt x="1471434" y="1854200"/>
                  </a:lnTo>
                  <a:lnTo>
                    <a:pt x="1471434" y="1866900"/>
                  </a:lnTo>
                  <a:lnTo>
                    <a:pt x="1454480" y="1866900"/>
                  </a:lnTo>
                  <a:lnTo>
                    <a:pt x="1454480" y="1879600"/>
                  </a:lnTo>
                  <a:lnTo>
                    <a:pt x="1443596" y="1879600"/>
                  </a:lnTo>
                  <a:lnTo>
                    <a:pt x="1441907" y="1892300"/>
                  </a:lnTo>
                  <a:lnTo>
                    <a:pt x="1429613" y="1892300"/>
                  </a:lnTo>
                  <a:lnTo>
                    <a:pt x="1422692" y="1905000"/>
                  </a:lnTo>
                  <a:lnTo>
                    <a:pt x="1406588" y="1905000"/>
                  </a:lnTo>
                  <a:lnTo>
                    <a:pt x="1407858" y="1917700"/>
                  </a:lnTo>
                  <a:lnTo>
                    <a:pt x="1396415" y="1917700"/>
                  </a:lnTo>
                  <a:lnTo>
                    <a:pt x="1395425" y="1930400"/>
                  </a:lnTo>
                  <a:lnTo>
                    <a:pt x="1393875" y="1917700"/>
                  </a:lnTo>
                  <a:lnTo>
                    <a:pt x="1391043" y="1917700"/>
                  </a:lnTo>
                  <a:lnTo>
                    <a:pt x="1383563" y="1930400"/>
                  </a:lnTo>
                  <a:lnTo>
                    <a:pt x="1365758" y="1930400"/>
                  </a:lnTo>
                  <a:lnTo>
                    <a:pt x="1360106" y="1917700"/>
                  </a:lnTo>
                  <a:lnTo>
                    <a:pt x="1358417" y="1930400"/>
                  </a:lnTo>
                  <a:lnTo>
                    <a:pt x="1357426" y="1930400"/>
                  </a:lnTo>
                  <a:lnTo>
                    <a:pt x="1357845" y="1917700"/>
                  </a:lnTo>
                  <a:lnTo>
                    <a:pt x="1350505" y="1917700"/>
                  </a:lnTo>
                  <a:lnTo>
                    <a:pt x="1349375" y="1905000"/>
                  </a:lnTo>
                  <a:lnTo>
                    <a:pt x="1345704" y="1905000"/>
                  </a:lnTo>
                  <a:lnTo>
                    <a:pt x="1349095" y="1892300"/>
                  </a:lnTo>
                  <a:lnTo>
                    <a:pt x="1355585" y="1892300"/>
                  </a:lnTo>
                  <a:lnTo>
                    <a:pt x="1355585" y="1879600"/>
                  </a:lnTo>
                  <a:lnTo>
                    <a:pt x="1365897" y="1879600"/>
                  </a:lnTo>
                  <a:lnTo>
                    <a:pt x="1368590" y="1866900"/>
                  </a:lnTo>
                  <a:lnTo>
                    <a:pt x="1382293" y="1866900"/>
                  </a:lnTo>
                  <a:lnTo>
                    <a:pt x="1381721" y="1854200"/>
                  </a:lnTo>
                  <a:lnTo>
                    <a:pt x="1367599" y="1854200"/>
                  </a:lnTo>
                  <a:lnTo>
                    <a:pt x="1364208" y="1866900"/>
                  </a:lnTo>
                  <a:lnTo>
                    <a:pt x="1347825" y="1866900"/>
                  </a:lnTo>
                  <a:lnTo>
                    <a:pt x="1347393" y="1879600"/>
                  </a:lnTo>
                  <a:lnTo>
                    <a:pt x="1328889" y="1879600"/>
                  </a:lnTo>
                  <a:lnTo>
                    <a:pt x="1323378" y="1866900"/>
                  </a:lnTo>
                  <a:lnTo>
                    <a:pt x="1334681" y="1854200"/>
                  </a:lnTo>
                  <a:lnTo>
                    <a:pt x="1344993" y="1854200"/>
                  </a:lnTo>
                  <a:lnTo>
                    <a:pt x="1348105" y="1841500"/>
                  </a:lnTo>
                  <a:lnTo>
                    <a:pt x="1358976" y="1841500"/>
                  </a:lnTo>
                  <a:lnTo>
                    <a:pt x="1363218" y="1828800"/>
                  </a:lnTo>
                  <a:lnTo>
                    <a:pt x="1377061" y="1828800"/>
                  </a:lnTo>
                  <a:lnTo>
                    <a:pt x="1380312" y="1816100"/>
                  </a:lnTo>
                  <a:lnTo>
                    <a:pt x="1391335" y="1816100"/>
                  </a:lnTo>
                  <a:lnTo>
                    <a:pt x="1398104" y="1803400"/>
                  </a:lnTo>
                  <a:lnTo>
                    <a:pt x="1408988" y="1803400"/>
                  </a:lnTo>
                  <a:lnTo>
                    <a:pt x="1410970" y="1790700"/>
                  </a:lnTo>
                  <a:lnTo>
                    <a:pt x="1389494" y="1790700"/>
                  </a:lnTo>
                  <a:lnTo>
                    <a:pt x="1389494" y="1803400"/>
                  </a:lnTo>
                  <a:lnTo>
                    <a:pt x="1372120" y="1803400"/>
                  </a:lnTo>
                  <a:lnTo>
                    <a:pt x="1371269" y="1816100"/>
                  </a:lnTo>
                  <a:lnTo>
                    <a:pt x="1357706" y="1816100"/>
                  </a:lnTo>
                  <a:lnTo>
                    <a:pt x="1358277" y="1828800"/>
                  </a:lnTo>
                  <a:lnTo>
                    <a:pt x="1357007" y="1828800"/>
                  </a:lnTo>
                  <a:lnTo>
                    <a:pt x="1355305" y="1816100"/>
                  </a:lnTo>
                  <a:lnTo>
                    <a:pt x="1352486" y="1816100"/>
                  </a:lnTo>
                  <a:lnTo>
                    <a:pt x="1354035" y="1828800"/>
                  </a:lnTo>
                  <a:lnTo>
                    <a:pt x="1339773" y="1828800"/>
                  </a:lnTo>
                  <a:lnTo>
                    <a:pt x="1336662" y="1841500"/>
                  </a:lnTo>
                  <a:lnTo>
                    <a:pt x="1321549" y="1841500"/>
                  </a:lnTo>
                  <a:lnTo>
                    <a:pt x="1313497" y="1854200"/>
                  </a:lnTo>
                  <a:lnTo>
                    <a:pt x="1311795" y="1854200"/>
                  </a:lnTo>
                  <a:lnTo>
                    <a:pt x="1310805" y="1841500"/>
                  </a:lnTo>
                  <a:lnTo>
                    <a:pt x="1306423" y="1841500"/>
                  </a:lnTo>
                  <a:lnTo>
                    <a:pt x="1309966" y="1828800"/>
                  </a:lnTo>
                  <a:lnTo>
                    <a:pt x="1321689" y="1828800"/>
                  </a:lnTo>
                  <a:lnTo>
                    <a:pt x="1324787" y="1816100"/>
                  </a:lnTo>
                  <a:lnTo>
                    <a:pt x="1332420" y="1816100"/>
                  </a:lnTo>
                  <a:lnTo>
                    <a:pt x="1333131" y="1803400"/>
                  </a:lnTo>
                  <a:lnTo>
                    <a:pt x="1334401" y="1816100"/>
                  </a:lnTo>
                  <a:lnTo>
                    <a:pt x="1341323" y="1816100"/>
                  </a:lnTo>
                  <a:lnTo>
                    <a:pt x="1342872" y="1803400"/>
                  </a:lnTo>
                  <a:lnTo>
                    <a:pt x="1355166" y="1803400"/>
                  </a:lnTo>
                  <a:lnTo>
                    <a:pt x="1357147" y="1790700"/>
                  </a:lnTo>
                  <a:lnTo>
                    <a:pt x="1371841" y="1790700"/>
                  </a:lnTo>
                  <a:lnTo>
                    <a:pt x="1374940" y="1778000"/>
                  </a:lnTo>
                  <a:lnTo>
                    <a:pt x="1390904" y="1778000"/>
                  </a:lnTo>
                  <a:lnTo>
                    <a:pt x="1390904" y="1765300"/>
                  </a:lnTo>
                  <a:lnTo>
                    <a:pt x="1405737" y="1765300"/>
                  </a:lnTo>
                  <a:lnTo>
                    <a:pt x="1408569" y="1752600"/>
                  </a:lnTo>
                  <a:lnTo>
                    <a:pt x="1420571" y="1752600"/>
                  </a:lnTo>
                  <a:lnTo>
                    <a:pt x="1421142" y="1739900"/>
                  </a:lnTo>
                  <a:lnTo>
                    <a:pt x="1437386" y="1739900"/>
                  </a:lnTo>
                  <a:lnTo>
                    <a:pt x="1442605" y="1727200"/>
                  </a:lnTo>
                  <a:lnTo>
                    <a:pt x="1451787" y="1727200"/>
                  </a:lnTo>
                  <a:lnTo>
                    <a:pt x="1457083" y="1714500"/>
                  </a:lnTo>
                  <a:lnTo>
                    <a:pt x="1472755" y="1714500"/>
                  </a:lnTo>
                  <a:lnTo>
                    <a:pt x="1477645" y="1701800"/>
                  </a:lnTo>
                  <a:lnTo>
                    <a:pt x="1486827" y="1701800"/>
                  </a:lnTo>
                  <a:lnTo>
                    <a:pt x="1489087" y="1689100"/>
                  </a:lnTo>
                  <a:lnTo>
                    <a:pt x="1504061" y="1689100"/>
                  </a:lnTo>
                  <a:lnTo>
                    <a:pt x="1506601" y="1676400"/>
                  </a:lnTo>
                  <a:lnTo>
                    <a:pt x="1518894" y="1676400"/>
                  </a:lnTo>
                  <a:lnTo>
                    <a:pt x="1533017" y="1663700"/>
                  </a:lnTo>
                  <a:lnTo>
                    <a:pt x="1538528" y="1663700"/>
                  </a:lnTo>
                  <a:lnTo>
                    <a:pt x="1545310" y="1651000"/>
                  </a:lnTo>
                  <a:lnTo>
                    <a:pt x="1552651" y="1651000"/>
                  </a:lnTo>
                  <a:lnTo>
                    <a:pt x="1553083" y="1638300"/>
                  </a:lnTo>
                  <a:lnTo>
                    <a:pt x="1566075" y="1638300"/>
                  </a:lnTo>
                  <a:lnTo>
                    <a:pt x="1569186" y="1625600"/>
                  </a:lnTo>
                  <a:lnTo>
                    <a:pt x="1586699" y="1625600"/>
                  </a:lnTo>
                  <a:lnTo>
                    <a:pt x="1588960" y="1612900"/>
                  </a:lnTo>
                  <a:lnTo>
                    <a:pt x="1604073" y="1612900"/>
                  </a:lnTo>
                  <a:lnTo>
                    <a:pt x="1607464" y="1600200"/>
                  </a:lnTo>
                  <a:lnTo>
                    <a:pt x="1615236" y="1600200"/>
                  </a:lnTo>
                  <a:lnTo>
                    <a:pt x="1616646" y="1587500"/>
                  </a:lnTo>
                  <a:lnTo>
                    <a:pt x="1633601" y="1587500"/>
                  </a:lnTo>
                  <a:lnTo>
                    <a:pt x="1640954" y="1574800"/>
                  </a:lnTo>
                  <a:lnTo>
                    <a:pt x="1651266" y="1574800"/>
                  </a:lnTo>
                  <a:lnTo>
                    <a:pt x="1660728" y="1562100"/>
                  </a:lnTo>
                  <a:lnTo>
                    <a:pt x="1670469" y="1562100"/>
                  </a:lnTo>
                  <a:lnTo>
                    <a:pt x="1676552" y="1549400"/>
                  </a:lnTo>
                  <a:lnTo>
                    <a:pt x="1688973" y="1549400"/>
                  </a:lnTo>
                  <a:lnTo>
                    <a:pt x="1688973" y="1536700"/>
                  </a:lnTo>
                  <a:lnTo>
                    <a:pt x="1703666" y="1536700"/>
                  </a:lnTo>
                  <a:lnTo>
                    <a:pt x="1705089" y="1524000"/>
                  </a:lnTo>
                  <a:lnTo>
                    <a:pt x="1718792" y="1524000"/>
                  </a:lnTo>
                  <a:lnTo>
                    <a:pt x="1728812" y="1511300"/>
                  </a:lnTo>
                  <a:lnTo>
                    <a:pt x="1738287" y="1511300"/>
                  </a:lnTo>
                  <a:lnTo>
                    <a:pt x="1740547" y="1498600"/>
                  </a:lnTo>
                  <a:lnTo>
                    <a:pt x="1752549" y="1498600"/>
                  </a:lnTo>
                  <a:lnTo>
                    <a:pt x="1757489" y="1485900"/>
                  </a:lnTo>
                  <a:lnTo>
                    <a:pt x="1761591" y="1485900"/>
                  </a:lnTo>
                  <a:lnTo>
                    <a:pt x="1770062" y="1473200"/>
                  </a:lnTo>
                  <a:lnTo>
                    <a:pt x="1786166" y="1473200"/>
                  </a:lnTo>
                  <a:lnTo>
                    <a:pt x="1785747" y="1460500"/>
                  </a:lnTo>
                  <a:lnTo>
                    <a:pt x="1798459" y="1460500"/>
                  </a:lnTo>
                  <a:lnTo>
                    <a:pt x="1802130" y="1447800"/>
                  </a:lnTo>
                  <a:lnTo>
                    <a:pt x="1815693" y="1447800"/>
                  </a:lnTo>
                  <a:lnTo>
                    <a:pt x="1816125" y="1435100"/>
                  </a:lnTo>
                  <a:lnTo>
                    <a:pt x="1832229" y="1435100"/>
                  </a:lnTo>
                  <a:lnTo>
                    <a:pt x="1833918" y="1422400"/>
                  </a:lnTo>
                  <a:lnTo>
                    <a:pt x="1847202" y="1422400"/>
                  </a:lnTo>
                  <a:lnTo>
                    <a:pt x="1853412" y="1409700"/>
                  </a:lnTo>
                  <a:lnTo>
                    <a:pt x="1858784" y="1409700"/>
                  </a:lnTo>
                  <a:lnTo>
                    <a:pt x="1859915" y="1397000"/>
                  </a:lnTo>
                  <a:lnTo>
                    <a:pt x="1879688" y="1397000"/>
                  </a:lnTo>
                  <a:lnTo>
                    <a:pt x="1880539" y="1384300"/>
                  </a:lnTo>
                  <a:lnTo>
                    <a:pt x="1881530" y="1397000"/>
                  </a:lnTo>
                  <a:lnTo>
                    <a:pt x="1882368" y="1397000"/>
                  </a:lnTo>
                  <a:lnTo>
                    <a:pt x="1886191" y="1384300"/>
                  </a:lnTo>
                  <a:lnTo>
                    <a:pt x="1900732" y="1384300"/>
                  </a:lnTo>
                  <a:lnTo>
                    <a:pt x="1903145" y="1371600"/>
                  </a:lnTo>
                  <a:lnTo>
                    <a:pt x="1914867" y="1371600"/>
                  </a:lnTo>
                  <a:lnTo>
                    <a:pt x="1917547" y="1358900"/>
                  </a:lnTo>
                  <a:lnTo>
                    <a:pt x="1930971" y="1358900"/>
                  </a:lnTo>
                  <a:lnTo>
                    <a:pt x="1933371" y="1346200"/>
                  </a:lnTo>
                  <a:lnTo>
                    <a:pt x="1948205" y="1346200"/>
                  </a:lnTo>
                  <a:lnTo>
                    <a:pt x="1949615" y="1333500"/>
                  </a:lnTo>
                  <a:lnTo>
                    <a:pt x="1958797" y="1333500"/>
                  </a:lnTo>
                  <a:lnTo>
                    <a:pt x="1958936" y="1320800"/>
                  </a:lnTo>
                  <a:lnTo>
                    <a:pt x="1976310" y="1320800"/>
                  </a:lnTo>
                  <a:lnTo>
                    <a:pt x="1977872" y="1308100"/>
                  </a:lnTo>
                  <a:lnTo>
                    <a:pt x="1990864" y="1308100"/>
                  </a:lnTo>
                  <a:lnTo>
                    <a:pt x="1992985" y="1295400"/>
                  </a:lnTo>
                  <a:lnTo>
                    <a:pt x="2007679" y="1295400"/>
                  </a:lnTo>
                  <a:lnTo>
                    <a:pt x="2011210" y="1308100"/>
                  </a:lnTo>
                  <a:lnTo>
                    <a:pt x="2011768" y="1308100"/>
                  </a:lnTo>
                  <a:lnTo>
                    <a:pt x="2013331" y="1295400"/>
                  </a:lnTo>
                  <a:lnTo>
                    <a:pt x="2014461" y="1295400"/>
                  </a:lnTo>
                  <a:lnTo>
                    <a:pt x="2014029" y="1308100"/>
                  </a:lnTo>
                  <a:lnTo>
                    <a:pt x="2019541" y="1308100"/>
                  </a:lnTo>
                  <a:lnTo>
                    <a:pt x="2019973" y="1320800"/>
                  </a:lnTo>
                  <a:lnTo>
                    <a:pt x="2022221" y="1320800"/>
                  </a:lnTo>
                  <a:lnTo>
                    <a:pt x="2024481" y="1333500"/>
                  </a:lnTo>
                  <a:lnTo>
                    <a:pt x="2026602" y="1333500"/>
                  </a:lnTo>
                  <a:lnTo>
                    <a:pt x="2026602" y="1346200"/>
                  </a:lnTo>
                  <a:lnTo>
                    <a:pt x="2036775" y="1358900"/>
                  </a:lnTo>
                  <a:lnTo>
                    <a:pt x="2044268" y="1358900"/>
                  </a:lnTo>
                  <a:lnTo>
                    <a:pt x="2045258" y="1371600"/>
                  </a:lnTo>
                  <a:lnTo>
                    <a:pt x="2053018" y="1371600"/>
                  </a:lnTo>
                  <a:lnTo>
                    <a:pt x="2056269" y="1384300"/>
                  </a:lnTo>
                  <a:lnTo>
                    <a:pt x="2058809" y="1384300"/>
                  </a:lnTo>
                  <a:lnTo>
                    <a:pt x="2058809" y="1333500"/>
                  </a:lnTo>
                  <a:lnTo>
                    <a:pt x="2057260" y="1333500"/>
                  </a:lnTo>
                  <a:lnTo>
                    <a:pt x="2056269" y="1320800"/>
                  </a:lnTo>
                  <a:lnTo>
                    <a:pt x="2052180" y="1320800"/>
                  </a:lnTo>
                  <a:lnTo>
                    <a:pt x="2051329" y="1308100"/>
                  </a:lnTo>
                  <a:lnTo>
                    <a:pt x="2049208" y="1308100"/>
                  </a:lnTo>
                  <a:lnTo>
                    <a:pt x="2048649" y="1295400"/>
                  </a:lnTo>
                  <a:lnTo>
                    <a:pt x="2047087" y="1308100"/>
                  </a:lnTo>
                  <a:lnTo>
                    <a:pt x="2044966" y="1308100"/>
                  </a:lnTo>
                  <a:lnTo>
                    <a:pt x="2044966" y="1295400"/>
                  </a:lnTo>
                  <a:lnTo>
                    <a:pt x="2036495" y="1295400"/>
                  </a:lnTo>
                  <a:lnTo>
                    <a:pt x="2036495" y="1282700"/>
                  </a:lnTo>
                  <a:lnTo>
                    <a:pt x="2034095" y="1282700"/>
                  </a:lnTo>
                  <a:lnTo>
                    <a:pt x="2032685" y="1270000"/>
                  </a:lnTo>
                  <a:lnTo>
                    <a:pt x="2027313" y="1270000"/>
                  </a:lnTo>
                  <a:lnTo>
                    <a:pt x="2026462" y="1257300"/>
                  </a:lnTo>
                  <a:lnTo>
                    <a:pt x="2021801" y="1257300"/>
                  </a:lnTo>
                  <a:lnTo>
                    <a:pt x="2019681" y="1244600"/>
                  </a:lnTo>
                  <a:lnTo>
                    <a:pt x="1984654" y="1244600"/>
                  </a:lnTo>
                  <a:lnTo>
                    <a:pt x="1984654" y="1282700"/>
                  </a:lnTo>
                  <a:lnTo>
                    <a:pt x="1975612" y="1295400"/>
                  </a:lnTo>
                  <a:lnTo>
                    <a:pt x="1964728" y="1295400"/>
                  </a:lnTo>
                  <a:lnTo>
                    <a:pt x="1965579" y="1308100"/>
                  </a:lnTo>
                  <a:lnTo>
                    <a:pt x="1947214" y="1308100"/>
                  </a:lnTo>
                  <a:lnTo>
                    <a:pt x="1949056" y="1320800"/>
                  </a:lnTo>
                  <a:lnTo>
                    <a:pt x="1948624" y="1320800"/>
                  </a:lnTo>
                  <a:lnTo>
                    <a:pt x="1943963" y="1308100"/>
                  </a:lnTo>
                  <a:lnTo>
                    <a:pt x="1940433" y="1320800"/>
                  </a:lnTo>
                  <a:lnTo>
                    <a:pt x="1924748" y="1320800"/>
                  </a:lnTo>
                  <a:lnTo>
                    <a:pt x="1923059" y="1333500"/>
                  </a:lnTo>
                  <a:lnTo>
                    <a:pt x="1908644" y="1333500"/>
                  </a:lnTo>
                  <a:lnTo>
                    <a:pt x="1907514" y="1346200"/>
                  </a:lnTo>
                  <a:lnTo>
                    <a:pt x="1888451" y="1346200"/>
                  </a:lnTo>
                  <a:lnTo>
                    <a:pt x="1887601" y="1358900"/>
                  </a:lnTo>
                  <a:lnTo>
                    <a:pt x="1876577" y="1358900"/>
                  </a:lnTo>
                  <a:lnTo>
                    <a:pt x="1874456" y="1371600"/>
                  </a:lnTo>
                  <a:lnTo>
                    <a:pt x="1862734" y="1371600"/>
                  </a:lnTo>
                  <a:lnTo>
                    <a:pt x="1861743" y="1384300"/>
                  </a:lnTo>
                  <a:lnTo>
                    <a:pt x="1844941" y="1384300"/>
                  </a:lnTo>
                  <a:lnTo>
                    <a:pt x="1841690" y="1397000"/>
                  </a:lnTo>
                  <a:lnTo>
                    <a:pt x="1834057" y="1397000"/>
                  </a:lnTo>
                  <a:lnTo>
                    <a:pt x="1827415" y="1409700"/>
                  </a:lnTo>
                  <a:lnTo>
                    <a:pt x="1813013" y="1409700"/>
                  </a:lnTo>
                  <a:lnTo>
                    <a:pt x="1811032" y="1422400"/>
                  </a:lnTo>
                  <a:lnTo>
                    <a:pt x="1810473" y="1422400"/>
                  </a:lnTo>
                  <a:lnTo>
                    <a:pt x="1811172" y="1409700"/>
                  </a:lnTo>
                  <a:lnTo>
                    <a:pt x="1810042" y="1409700"/>
                  </a:lnTo>
                  <a:lnTo>
                    <a:pt x="1808772" y="1422400"/>
                  </a:lnTo>
                  <a:lnTo>
                    <a:pt x="1806092" y="1422400"/>
                  </a:lnTo>
                  <a:lnTo>
                    <a:pt x="1804962" y="1409700"/>
                  </a:lnTo>
                  <a:lnTo>
                    <a:pt x="1804822" y="1409700"/>
                  </a:lnTo>
                  <a:lnTo>
                    <a:pt x="1805952" y="1422400"/>
                  </a:lnTo>
                  <a:lnTo>
                    <a:pt x="1793519" y="1422400"/>
                  </a:lnTo>
                  <a:lnTo>
                    <a:pt x="1793519" y="1435100"/>
                  </a:lnTo>
                  <a:lnTo>
                    <a:pt x="1779244" y="1435100"/>
                  </a:lnTo>
                  <a:lnTo>
                    <a:pt x="1773593" y="1447800"/>
                  </a:lnTo>
                  <a:lnTo>
                    <a:pt x="1768094" y="1447800"/>
                  </a:lnTo>
                  <a:lnTo>
                    <a:pt x="1767103" y="1460500"/>
                  </a:lnTo>
                  <a:lnTo>
                    <a:pt x="1763712" y="1460500"/>
                  </a:lnTo>
                  <a:lnTo>
                    <a:pt x="1763141" y="1447800"/>
                  </a:lnTo>
                  <a:lnTo>
                    <a:pt x="1759610" y="1460500"/>
                  </a:lnTo>
                  <a:lnTo>
                    <a:pt x="1751698" y="1460500"/>
                  </a:lnTo>
                  <a:lnTo>
                    <a:pt x="1747888" y="1473200"/>
                  </a:lnTo>
                  <a:lnTo>
                    <a:pt x="1736864" y="1473200"/>
                  </a:lnTo>
                  <a:lnTo>
                    <a:pt x="1738426" y="1485900"/>
                  </a:lnTo>
                  <a:lnTo>
                    <a:pt x="1738134" y="1485900"/>
                  </a:lnTo>
                  <a:lnTo>
                    <a:pt x="1735455" y="1473200"/>
                  </a:lnTo>
                  <a:lnTo>
                    <a:pt x="1730082" y="1485900"/>
                  </a:lnTo>
                  <a:lnTo>
                    <a:pt x="1715681" y="1485900"/>
                  </a:lnTo>
                  <a:lnTo>
                    <a:pt x="1714690" y="1498600"/>
                  </a:lnTo>
                  <a:lnTo>
                    <a:pt x="1702536" y="1498600"/>
                  </a:lnTo>
                  <a:lnTo>
                    <a:pt x="1699856" y="1511300"/>
                  </a:lnTo>
                  <a:lnTo>
                    <a:pt x="1680921" y="1511300"/>
                  </a:lnTo>
                  <a:lnTo>
                    <a:pt x="1679371" y="1524000"/>
                  </a:lnTo>
                  <a:lnTo>
                    <a:pt x="1666240" y="1524000"/>
                  </a:lnTo>
                  <a:lnTo>
                    <a:pt x="1664970" y="1536700"/>
                  </a:lnTo>
                  <a:lnTo>
                    <a:pt x="1649704" y="1536700"/>
                  </a:lnTo>
                  <a:lnTo>
                    <a:pt x="1644624" y="1549400"/>
                  </a:lnTo>
                  <a:lnTo>
                    <a:pt x="1632470" y="1549400"/>
                  </a:lnTo>
                  <a:lnTo>
                    <a:pt x="1632470" y="1562100"/>
                  </a:lnTo>
                  <a:lnTo>
                    <a:pt x="1616938" y="1562100"/>
                  </a:lnTo>
                  <a:lnTo>
                    <a:pt x="1616938" y="1574800"/>
                  </a:lnTo>
                  <a:lnTo>
                    <a:pt x="1614817" y="1574800"/>
                  </a:lnTo>
                  <a:lnTo>
                    <a:pt x="1613687" y="1562100"/>
                  </a:lnTo>
                  <a:lnTo>
                    <a:pt x="1612696" y="1574800"/>
                  </a:lnTo>
                  <a:lnTo>
                    <a:pt x="1602524" y="1574800"/>
                  </a:lnTo>
                  <a:lnTo>
                    <a:pt x="1600835" y="1587500"/>
                  </a:lnTo>
                  <a:lnTo>
                    <a:pt x="1579918" y="1587500"/>
                  </a:lnTo>
                  <a:lnTo>
                    <a:pt x="1577657" y="1600200"/>
                  </a:lnTo>
                  <a:lnTo>
                    <a:pt x="1567345" y="1600200"/>
                  </a:lnTo>
                  <a:lnTo>
                    <a:pt x="1567065" y="1612900"/>
                  </a:lnTo>
                  <a:lnTo>
                    <a:pt x="1549120" y="1612900"/>
                  </a:lnTo>
                  <a:lnTo>
                    <a:pt x="1546580" y="1625600"/>
                  </a:lnTo>
                  <a:lnTo>
                    <a:pt x="1530477" y="1625600"/>
                  </a:lnTo>
                  <a:lnTo>
                    <a:pt x="1529346" y="1638300"/>
                  </a:lnTo>
                  <a:lnTo>
                    <a:pt x="1519034" y="1638300"/>
                  </a:lnTo>
                  <a:lnTo>
                    <a:pt x="1516075" y="1651000"/>
                  </a:lnTo>
                  <a:lnTo>
                    <a:pt x="1498981" y="1651000"/>
                  </a:lnTo>
                  <a:lnTo>
                    <a:pt x="1499400" y="1663700"/>
                  </a:lnTo>
                  <a:lnTo>
                    <a:pt x="1487678" y="1663700"/>
                  </a:lnTo>
                  <a:lnTo>
                    <a:pt x="1483855" y="1676400"/>
                  </a:lnTo>
                  <a:lnTo>
                    <a:pt x="1465922" y="1676400"/>
                  </a:lnTo>
                  <a:lnTo>
                    <a:pt x="1467332" y="1689100"/>
                  </a:lnTo>
                  <a:lnTo>
                    <a:pt x="1451648" y="1689100"/>
                  </a:lnTo>
                  <a:lnTo>
                    <a:pt x="1448117" y="1701800"/>
                  </a:lnTo>
                  <a:lnTo>
                    <a:pt x="1434553" y="1701800"/>
                  </a:lnTo>
                  <a:lnTo>
                    <a:pt x="1432013" y="1714500"/>
                  </a:lnTo>
                  <a:lnTo>
                    <a:pt x="1412100" y="1714500"/>
                  </a:lnTo>
                  <a:lnTo>
                    <a:pt x="1411528" y="1727200"/>
                  </a:lnTo>
                  <a:lnTo>
                    <a:pt x="1395145" y="1727200"/>
                  </a:lnTo>
                  <a:lnTo>
                    <a:pt x="1395145" y="1739900"/>
                  </a:lnTo>
                  <a:lnTo>
                    <a:pt x="1381023" y="1739900"/>
                  </a:lnTo>
                  <a:lnTo>
                    <a:pt x="1381023" y="1752600"/>
                  </a:lnTo>
                  <a:lnTo>
                    <a:pt x="1379321" y="1752600"/>
                  </a:lnTo>
                  <a:lnTo>
                    <a:pt x="1377340" y="1739900"/>
                  </a:lnTo>
                  <a:lnTo>
                    <a:pt x="1369009" y="1752600"/>
                  </a:lnTo>
                  <a:lnTo>
                    <a:pt x="1358836" y="1752600"/>
                  </a:lnTo>
                  <a:lnTo>
                    <a:pt x="1356436" y="1765300"/>
                  </a:lnTo>
                  <a:lnTo>
                    <a:pt x="1335671" y="1765300"/>
                  </a:lnTo>
                  <a:lnTo>
                    <a:pt x="1331722" y="1778000"/>
                  </a:lnTo>
                  <a:lnTo>
                    <a:pt x="1327048" y="1778000"/>
                  </a:lnTo>
                  <a:lnTo>
                    <a:pt x="1311795" y="1790700"/>
                  </a:lnTo>
                  <a:lnTo>
                    <a:pt x="1268564" y="1790700"/>
                  </a:lnTo>
                  <a:lnTo>
                    <a:pt x="1266024" y="1778000"/>
                  </a:lnTo>
                  <a:lnTo>
                    <a:pt x="1238338" y="1778000"/>
                  </a:lnTo>
                  <a:lnTo>
                    <a:pt x="1236218" y="1765300"/>
                  </a:lnTo>
                  <a:lnTo>
                    <a:pt x="1208671" y="1765300"/>
                  </a:lnTo>
                  <a:lnTo>
                    <a:pt x="1208671" y="1752600"/>
                  </a:lnTo>
                  <a:lnTo>
                    <a:pt x="1177594" y="1752600"/>
                  </a:lnTo>
                  <a:lnTo>
                    <a:pt x="1177594" y="1739900"/>
                  </a:lnTo>
                  <a:lnTo>
                    <a:pt x="1142415" y="1739900"/>
                  </a:lnTo>
                  <a:lnTo>
                    <a:pt x="1139875" y="1727200"/>
                  </a:lnTo>
                  <a:lnTo>
                    <a:pt x="1115720" y="1727200"/>
                  </a:lnTo>
                  <a:lnTo>
                    <a:pt x="1114310" y="1714500"/>
                  </a:lnTo>
                  <a:lnTo>
                    <a:pt x="1109497" y="1714500"/>
                  </a:lnTo>
                  <a:lnTo>
                    <a:pt x="1107668" y="1727200"/>
                  </a:lnTo>
                  <a:lnTo>
                    <a:pt x="1103287" y="1714500"/>
                  </a:lnTo>
                  <a:lnTo>
                    <a:pt x="1075880" y="1714500"/>
                  </a:lnTo>
                  <a:lnTo>
                    <a:pt x="1075029" y="1701800"/>
                  </a:lnTo>
                  <a:lnTo>
                    <a:pt x="1040282" y="1701800"/>
                  </a:lnTo>
                  <a:lnTo>
                    <a:pt x="1037882" y="1689100"/>
                  </a:lnTo>
                  <a:lnTo>
                    <a:pt x="996772" y="1689100"/>
                  </a:lnTo>
                  <a:lnTo>
                    <a:pt x="996772" y="1676400"/>
                  </a:lnTo>
                  <a:lnTo>
                    <a:pt x="966825" y="1676400"/>
                  </a:lnTo>
                  <a:lnTo>
                    <a:pt x="970076" y="1689100"/>
                  </a:lnTo>
                  <a:lnTo>
                    <a:pt x="993952" y="1689100"/>
                  </a:lnTo>
                  <a:lnTo>
                    <a:pt x="1001014" y="1701800"/>
                  </a:lnTo>
                  <a:lnTo>
                    <a:pt x="1027849" y="1701800"/>
                  </a:lnTo>
                  <a:lnTo>
                    <a:pt x="1030389" y="1714500"/>
                  </a:lnTo>
                  <a:lnTo>
                    <a:pt x="1056246" y="1714500"/>
                  </a:lnTo>
                  <a:lnTo>
                    <a:pt x="1061046" y="1727200"/>
                  </a:lnTo>
                  <a:lnTo>
                    <a:pt x="1093254" y="1727200"/>
                  </a:lnTo>
                  <a:lnTo>
                    <a:pt x="1095514" y="1739900"/>
                  </a:lnTo>
                  <a:lnTo>
                    <a:pt x="1118120" y="1739900"/>
                  </a:lnTo>
                  <a:lnTo>
                    <a:pt x="1119670" y="1752600"/>
                  </a:lnTo>
                  <a:lnTo>
                    <a:pt x="1121371" y="1752600"/>
                  </a:lnTo>
                  <a:lnTo>
                    <a:pt x="1122070" y="1739900"/>
                  </a:lnTo>
                  <a:lnTo>
                    <a:pt x="1129563" y="1752600"/>
                  </a:lnTo>
                  <a:lnTo>
                    <a:pt x="1152309" y="1752600"/>
                  </a:lnTo>
                  <a:lnTo>
                    <a:pt x="1152169" y="1765300"/>
                  </a:lnTo>
                  <a:lnTo>
                    <a:pt x="1179004" y="1765300"/>
                  </a:lnTo>
                  <a:lnTo>
                    <a:pt x="1179004" y="1778000"/>
                  </a:lnTo>
                  <a:lnTo>
                    <a:pt x="1184935" y="1778000"/>
                  </a:lnTo>
                  <a:lnTo>
                    <a:pt x="1203020" y="1790700"/>
                  </a:lnTo>
                  <a:lnTo>
                    <a:pt x="1203020" y="1778000"/>
                  </a:lnTo>
                  <a:lnTo>
                    <a:pt x="1205280" y="1778000"/>
                  </a:lnTo>
                  <a:lnTo>
                    <a:pt x="1206411" y="1790700"/>
                  </a:lnTo>
                  <a:lnTo>
                    <a:pt x="1225207" y="1790700"/>
                  </a:lnTo>
                  <a:lnTo>
                    <a:pt x="1226477" y="1803400"/>
                  </a:lnTo>
                  <a:lnTo>
                    <a:pt x="1246962" y="1803400"/>
                  </a:lnTo>
                  <a:lnTo>
                    <a:pt x="1251762" y="1816100"/>
                  </a:lnTo>
                  <a:lnTo>
                    <a:pt x="1265174" y="1816100"/>
                  </a:lnTo>
                  <a:lnTo>
                    <a:pt x="1265326" y="1828800"/>
                  </a:lnTo>
                  <a:lnTo>
                    <a:pt x="1266736" y="1816100"/>
                  </a:lnTo>
                  <a:lnTo>
                    <a:pt x="1271816" y="1816100"/>
                  </a:lnTo>
                  <a:lnTo>
                    <a:pt x="1270965" y="1828800"/>
                  </a:lnTo>
                  <a:lnTo>
                    <a:pt x="1283258" y="1828800"/>
                  </a:lnTo>
                  <a:lnTo>
                    <a:pt x="1287221" y="1841500"/>
                  </a:lnTo>
                  <a:lnTo>
                    <a:pt x="1298943" y="1841500"/>
                  </a:lnTo>
                  <a:lnTo>
                    <a:pt x="1302054" y="1854200"/>
                  </a:lnTo>
                  <a:lnTo>
                    <a:pt x="1304734" y="1854200"/>
                  </a:lnTo>
                  <a:lnTo>
                    <a:pt x="1305725" y="1866900"/>
                  </a:lnTo>
                  <a:lnTo>
                    <a:pt x="1310525" y="1866900"/>
                  </a:lnTo>
                  <a:lnTo>
                    <a:pt x="1310944" y="1879600"/>
                  </a:lnTo>
                  <a:lnTo>
                    <a:pt x="1317447" y="1879600"/>
                  </a:lnTo>
                  <a:lnTo>
                    <a:pt x="1317447" y="1892300"/>
                  </a:lnTo>
                  <a:lnTo>
                    <a:pt x="1325638" y="1892300"/>
                  </a:lnTo>
                  <a:lnTo>
                    <a:pt x="1325918" y="1905000"/>
                  </a:lnTo>
                  <a:lnTo>
                    <a:pt x="1327480" y="1905000"/>
                  </a:lnTo>
                  <a:lnTo>
                    <a:pt x="1331429" y="1917700"/>
                  </a:lnTo>
                  <a:lnTo>
                    <a:pt x="1344574" y="1917700"/>
                  </a:lnTo>
                  <a:lnTo>
                    <a:pt x="1344574" y="1930400"/>
                  </a:lnTo>
                  <a:lnTo>
                    <a:pt x="1346542" y="1930400"/>
                  </a:lnTo>
                  <a:lnTo>
                    <a:pt x="1347114" y="1943100"/>
                  </a:lnTo>
                  <a:lnTo>
                    <a:pt x="1341882" y="1943100"/>
                  </a:lnTo>
                  <a:lnTo>
                    <a:pt x="1337360" y="1955800"/>
                  </a:lnTo>
                  <a:lnTo>
                    <a:pt x="1334541" y="1943100"/>
                  </a:lnTo>
                  <a:lnTo>
                    <a:pt x="1311236" y="1943100"/>
                  </a:lnTo>
                  <a:lnTo>
                    <a:pt x="1308125" y="1930400"/>
                  </a:lnTo>
                  <a:lnTo>
                    <a:pt x="1302334" y="1930400"/>
                  </a:lnTo>
                  <a:lnTo>
                    <a:pt x="1299794" y="1943100"/>
                  </a:lnTo>
                  <a:lnTo>
                    <a:pt x="1299083" y="1930400"/>
                  </a:lnTo>
                  <a:lnTo>
                    <a:pt x="1267726" y="1930400"/>
                  </a:lnTo>
                  <a:lnTo>
                    <a:pt x="1267015" y="1917700"/>
                  </a:lnTo>
                  <a:lnTo>
                    <a:pt x="1238478" y="1917700"/>
                  </a:lnTo>
                  <a:lnTo>
                    <a:pt x="1235519" y="1905000"/>
                  </a:lnTo>
                  <a:lnTo>
                    <a:pt x="1206131" y="1905000"/>
                  </a:lnTo>
                  <a:lnTo>
                    <a:pt x="1199769" y="1892300"/>
                  </a:lnTo>
                  <a:lnTo>
                    <a:pt x="1180566" y="1892300"/>
                  </a:lnTo>
                  <a:lnTo>
                    <a:pt x="1179715" y="1879600"/>
                  </a:lnTo>
                  <a:lnTo>
                    <a:pt x="1175893" y="1892300"/>
                  </a:lnTo>
                  <a:lnTo>
                    <a:pt x="1170673" y="1892300"/>
                  </a:lnTo>
                  <a:lnTo>
                    <a:pt x="1170101" y="1879600"/>
                  </a:lnTo>
                  <a:lnTo>
                    <a:pt x="1142847" y="1879600"/>
                  </a:lnTo>
                  <a:lnTo>
                    <a:pt x="1144397" y="1866900"/>
                  </a:lnTo>
                  <a:lnTo>
                    <a:pt x="1115720" y="1866900"/>
                  </a:lnTo>
                  <a:lnTo>
                    <a:pt x="1113599" y="1854200"/>
                  </a:lnTo>
                  <a:lnTo>
                    <a:pt x="1080122" y="1854200"/>
                  </a:lnTo>
                  <a:lnTo>
                    <a:pt x="1080122" y="1841500"/>
                  </a:lnTo>
                  <a:lnTo>
                    <a:pt x="1075169" y="1841500"/>
                  </a:lnTo>
                  <a:lnTo>
                    <a:pt x="1075029" y="1841500"/>
                  </a:lnTo>
                  <a:lnTo>
                    <a:pt x="1064437" y="1841500"/>
                  </a:lnTo>
                  <a:lnTo>
                    <a:pt x="1056106" y="1828800"/>
                  </a:lnTo>
                  <a:lnTo>
                    <a:pt x="1054696" y="1841500"/>
                  </a:lnTo>
                  <a:lnTo>
                    <a:pt x="1051306" y="1841500"/>
                  </a:lnTo>
                  <a:lnTo>
                    <a:pt x="1048905" y="1828800"/>
                  </a:lnTo>
                  <a:lnTo>
                    <a:pt x="1017397" y="1828800"/>
                  </a:lnTo>
                  <a:lnTo>
                    <a:pt x="1013447" y="1816100"/>
                  </a:lnTo>
                  <a:lnTo>
                    <a:pt x="984059" y="1816100"/>
                  </a:lnTo>
                  <a:lnTo>
                    <a:pt x="984059" y="1803400"/>
                  </a:lnTo>
                  <a:lnTo>
                    <a:pt x="957211" y="1803400"/>
                  </a:lnTo>
                  <a:lnTo>
                    <a:pt x="957211" y="1790700"/>
                  </a:lnTo>
                  <a:lnTo>
                    <a:pt x="923594" y="1790700"/>
                  </a:lnTo>
                  <a:lnTo>
                    <a:pt x="921613" y="1778000"/>
                  </a:lnTo>
                  <a:lnTo>
                    <a:pt x="885456" y="1778000"/>
                  </a:lnTo>
                  <a:lnTo>
                    <a:pt x="881786" y="1765300"/>
                  </a:lnTo>
                  <a:lnTo>
                    <a:pt x="850988" y="1765300"/>
                  </a:lnTo>
                  <a:lnTo>
                    <a:pt x="851408" y="1752600"/>
                  </a:lnTo>
                  <a:lnTo>
                    <a:pt x="820331" y="1752600"/>
                  </a:lnTo>
                  <a:lnTo>
                    <a:pt x="819480" y="1739900"/>
                  </a:lnTo>
                  <a:lnTo>
                    <a:pt x="779081" y="1739900"/>
                  </a:lnTo>
                  <a:lnTo>
                    <a:pt x="777951" y="1727200"/>
                  </a:lnTo>
                  <a:lnTo>
                    <a:pt x="767778" y="1727200"/>
                  </a:lnTo>
                  <a:lnTo>
                    <a:pt x="766508" y="1714500"/>
                  </a:lnTo>
                  <a:lnTo>
                    <a:pt x="761707" y="1714500"/>
                  </a:lnTo>
                  <a:lnTo>
                    <a:pt x="761136" y="1701800"/>
                  </a:lnTo>
                  <a:lnTo>
                    <a:pt x="753516" y="1701800"/>
                  </a:lnTo>
                  <a:lnTo>
                    <a:pt x="753364" y="1714500"/>
                  </a:lnTo>
                  <a:lnTo>
                    <a:pt x="752665" y="1714500"/>
                  </a:lnTo>
                  <a:lnTo>
                    <a:pt x="749985" y="1727200"/>
                  </a:lnTo>
                  <a:lnTo>
                    <a:pt x="745883" y="1727200"/>
                  </a:lnTo>
                  <a:lnTo>
                    <a:pt x="739101" y="1739900"/>
                  </a:lnTo>
                  <a:lnTo>
                    <a:pt x="663384" y="1739900"/>
                  </a:lnTo>
                  <a:lnTo>
                    <a:pt x="659142" y="1727200"/>
                  </a:lnTo>
                  <a:lnTo>
                    <a:pt x="653630" y="1727200"/>
                  </a:lnTo>
                  <a:lnTo>
                    <a:pt x="651522" y="1739900"/>
                  </a:lnTo>
                  <a:lnTo>
                    <a:pt x="649541" y="1739900"/>
                  </a:lnTo>
                  <a:lnTo>
                    <a:pt x="648411" y="1727200"/>
                  </a:lnTo>
                  <a:lnTo>
                    <a:pt x="631177" y="1727200"/>
                  </a:lnTo>
                  <a:lnTo>
                    <a:pt x="628777" y="1714500"/>
                  </a:lnTo>
                  <a:lnTo>
                    <a:pt x="628345" y="1714500"/>
                  </a:lnTo>
                  <a:lnTo>
                    <a:pt x="629475" y="1727200"/>
                  </a:lnTo>
                  <a:lnTo>
                    <a:pt x="627786" y="1727200"/>
                  </a:lnTo>
                  <a:lnTo>
                    <a:pt x="628345" y="1714500"/>
                  </a:lnTo>
                  <a:lnTo>
                    <a:pt x="625525" y="1714500"/>
                  </a:lnTo>
                  <a:lnTo>
                    <a:pt x="621995" y="1727200"/>
                  </a:lnTo>
                  <a:lnTo>
                    <a:pt x="621715" y="1727200"/>
                  </a:lnTo>
                  <a:lnTo>
                    <a:pt x="622693" y="1714500"/>
                  </a:lnTo>
                  <a:lnTo>
                    <a:pt x="608291" y="1714500"/>
                  </a:lnTo>
                  <a:lnTo>
                    <a:pt x="602919" y="1701800"/>
                  </a:lnTo>
                  <a:lnTo>
                    <a:pt x="589927" y="1701800"/>
                  </a:lnTo>
                  <a:lnTo>
                    <a:pt x="590346" y="1689100"/>
                  </a:lnTo>
                  <a:lnTo>
                    <a:pt x="586397" y="1689100"/>
                  </a:lnTo>
                  <a:lnTo>
                    <a:pt x="586397" y="1676400"/>
                  </a:lnTo>
                  <a:lnTo>
                    <a:pt x="586536" y="1676400"/>
                  </a:lnTo>
                  <a:lnTo>
                    <a:pt x="586955" y="1663700"/>
                  </a:lnTo>
                  <a:lnTo>
                    <a:pt x="595007" y="1663700"/>
                  </a:lnTo>
                  <a:lnTo>
                    <a:pt x="595579" y="1651000"/>
                  </a:lnTo>
                  <a:lnTo>
                    <a:pt x="601091" y="1651000"/>
                  </a:lnTo>
                  <a:lnTo>
                    <a:pt x="604761" y="1638300"/>
                  </a:lnTo>
                  <a:lnTo>
                    <a:pt x="620585" y="1638300"/>
                  </a:lnTo>
                  <a:lnTo>
                    <a:pt x="621004" y="1625600"/>
                  </a:lnTo>
                  <a:lnTo>
                    <a:pt x="700112" y="1625600"/>
                  </a:lnTo>
                  <a:lnTo>
                    <a:pt x="700532" y="1638300"/>
                  </a:lnTo>
                  <a:lnTo>
                    <a:pt x="716495" y="1638300"/>
                  </a:lnTo>
                  <a:lnTo>
                    <a:pt x="719328" y="1638300"/>
                  </a:lnTo>
                  <a:lnTo>
                    <a:pt x="719886" y="1651000"/>
                  </a:lnTo>
                  <a:lnTo>
                    <a:pt x="725398" y="1651000"/>
                  </a:lnTo>
                  <a:lnTo>
                    <a:pt x="734021" y="1663700"/>
                  </a:lnTo>
                  <a:lnTo>
                    <a:pt x="736981" y="1663700"/>
                  </a:lnTo>
                  <a:lnTo>
                    <a:pt x="736981" y="1651000"/>
                  </a:lnTo>
                  <a:lnTo>
                    <a:pt x="747153" y="1651000"/>
                  </a:lnTo>
                  <a:lnTo>
                    <a:pt x="748423" y="1638300"/>
                  </a:lnTo>
                  <a:lnTo>
                    <a:pt x="774979" y="1638300"/>
                  </a:lnTo>
                  <a:lnTo>
                    <a:pt x="774979" y="1651000"/>
                  </a:lnTo>
                  <a:lnTo>
                    <a:pt x="777811" y="1651000"/>
                  </a:lnTo>
                  <a:lnTo>
                    <a:pt x="777811" y="1638300"/>
                  </a:lnTo>
                  <a:lnTo>
                    <a:pt x="779360" y="1638300"/>
                  </a:lnTo>
                  <a:lnTo>
                    <a:pt x="780072" y="1651000"/>
                  </a:lnTo>
                  <a:lnTo>
                    <a:pt x="849147" y="1651000"/>
                  </a:lnTo>
                  <a:lnTo>
                    <a:pt x="858901" y="1663700"/>
                  </a:lnTo>
                  <a:lnTo>
                    <a:pt x="860590" y="1651000"/>
                  </a:lnTo>
                  <a:lnTo>
                    <a:pt x="862291" y="1651000"/>
                  </a:lnTo>
                  <a:lnTo>
                    <a:pt x="861860" y="1638300"/>
                  </a:lnTo>
                  <a:lnTo>
                    <a:pt x="797166" y="1638300"/>
                  </a:lnTo>
                  <a:lnTo>
                    <a:pt x="798004" y="1625600"/>
                  </a:lnTo>
                  <a:lnTo>
                    <a:pt x="794626" y="1625600"/>
                  </a:lnTo>
                  <a:lnTo>
                    <a:pt x="790943" y="1638300"/>
                  </a:lnTo>
                  <a:lnTo>
                    <a:pt x="790524" y="1638300"/>
                  </a:lnTo>
                  <a:lnTo>
                    <a:pt x="790524" y="1625600"/>
                  </a:lnTo>
                  <a:lnTo>
                    <a:pt x="726948" y="1625600"/>
                  </a:lnTo>
                  <a:lnTo>
                    <a:pt x="726948" y="1612900"/>
                  </a:lnTo>
                  <a:lnTo>
                    <a:pt x="712114" y="1612900"/>
                  </a:lnTo>
                  <a:lnTo>
                    <a:pt x="713778" y="1600200"/>
                  </a:lnTo>
                  <a:lnTo>
                    <a:pt x="725347" y="1600200"/>
                  </a:lnTo>
                  <a:lnTo>
                    <a:pt x="734161" y="1587500"/>
                  </a:lnTo>
                  <a:lnTo>
                    <a:pt x="743762" y="1587500"/>
                  </a:lnTo>
                  <a:lnTo>
                    <a:pt x="743204" y="1574800"/>
                  </a:lnTo>
                  <a:lnTo>
                    <a:pt x="761276" y="1574800"/>
                  </a:lnTo>
                  <a:lnTo>
                    <a:pt x="766927" y="1562100"/>
                  </a:lnTo>
                  <a:lnTo>
                    <a:pt x="778230" y="1562100"/>
                  </a:lnTo>
                  <a:lnTo>
                    <a:pt x="782053" y="1549400"/>
                  </a:lnTo>
                  <a:lnTo>
                    <a:pt x="793915" y="1549400"/>
                  </a:lnTo>
                  <a:lnTo>
                    <a:pt x="796036" y="1536700"/>
                  </a:lnTo>
                  <a:lnTo>
                    <a:pt x="809447" y="1536700"/>
                  </a:lnTo>
                  <a:lnTo>
                    <a:pt x="812838" y="1524000"/>
                  </a:lnTo>
                  <a:lnTo>
                    <a:pt x="827252" y="1524000"/>
                  </a:lnTo>
                  <a:lnTo>
                    <a:pt x="829792" y="1511300"/>
                  </a:lnTo>
                  <a:lnTo>
                    <a:pt x="848868" y="1511300"/>
                  </a:lnTo>
                  <a:lnTo>
                    <a:pt x="851547" y="1498600"/>
                  </a:lnTo>
                  <a:lnTo>
                    <a:pt x="863561" y="1498600"/>
                  </a:lnTo>
                  <a:lnTo>
                    <a:pt x="866952" y="1485900"/>
                  </a:lnTo>
                  <a:lnTo>
                    <a:pt x="878255" y="1485900"/>
                  </a:lnTo>
                  <a:lnTo>
                    <a:pt x="879386" y="1473200"/>
                  </a:lnTo>
                  <a:lnTo>
                    <a:pt x="893254" y="1473200"/>
                  </a:lnTo>
                  <a:lnTo>
                    <a:pt x="899274" y="1460500"/>
                  </a:lnTo>
                  <a:lnTo>
                    <a:pt x="912723" y="1447800"/>
                  </a:lnTo>
                  <a:lnTo>
                    <a:pt x="927557" y="1447800"/>
                  </a:lnTo>
                  <a:lnTo>
                    <a:pt x="935177" y="1435100"/>
                  </a:lnTo>
                  <a:lnTo>
                    <a:pt x="939139" y="1435100"/>
                  </a:lnTo>
                  <a:lnTo>
                    <a:pt x="942809" y="1422400"/>
                  </a:lnTo>
                  <a:lnTo>
                    <a:pt x="952982" y="1422400"/>
                  </a:lnTo>
                  <a:lnTo>
                    <a:pt x="959624" y="1409700"/>
                  </a:lnTo>
                  <a:lnTo>
                    <a:pt x="974166" y="1409700"/>
                  </a:lnTo>
                  <a:lnTo>
                    <a:pt x="974166" y="1397000"/>
                  </a:lnTo>
                  <a:lnTo>
                    <a:pt x="991260" y="1397000"/>
                  </a:lnTo>
                  <a:lnTo>
                    <a:pt x="993952" y="1384300"/>
                  </a:lnTo>
                  <a:lnTo>
                    <a:pt x="1007503" y="1384300"/>
                  </a:lnTo>
                  <a:lnTo>
                    <a:pt x="1009065" y="1371600"/>
                  </a:lnTo>
                  <a:lnTo>
                    <a:pt x="1023899" y="1371600"/>
                  </a:lnTo>
                  <a:lnTo>
                    <a:pt x="1026020" y="1358900"/>
                  </a:lnTo>
                  <a:lnTo>
                    <a:pt x="1043813" y="1358900"/>
                  </a:lnTo>
                  <a:lnTo>
                    <a:pt x="1051306" y="1346200"/>
                  </a:lnTo>
                  <a:lnTo>
                    <a:pt x="1059916" y="1346200"/>
                  </a:lnTo>
                  <a:lnTo>
                    <a:pt x="1064018" y="1333500"/>
                  </a:lnTo>
                  <a:lnTo>
                    <a:pt x="1077861" y="1333500"/>
                  </a:lnTo>
                  <a:lnTo>
                    <a:pt x="1078280" y="1320800"/>
                  </a:lnTo>
                  <a:lnTo>
                    <a:pt x="1085913" y="1320800"/>
                  </a:lnTo>
                  <a:lnTo>
                    <a:pt x="1095375" y="1308100"/>
                  </a:lnTo>
                  <a:lnTo>
                    <a:pt x="1105966" y="1308100"/>
                  </a:lnTo>
                  <a:lnTo>
                    <a:pt x="1110208" y="1295400"/>
                  </a:lnTo>
                  <a:lnTo>
                    <a:pt x="1122921" y="1295400"/>
                  </a:lnTo>
                  <a:lnTo>
                    <a:pt x="1126883" y="1282700"/>
                  </a:lnTo>
                  <a:lnTo>
                    <a:pt x="1142847" y="1282700"/>
                  </a:lnTo>
                  <a:lnTo>
                    <a:pt x="1144397" y="1270000"/>
                  </a:lnTo>
                  <a:lnTo>
                    <a:pt x="1156690" y="1270000"/>
                  </a:lnTo>
                  <a:lnTo>
                    <a:pt x="1163180" y="1257300"/>
                  </a:lnTo>
                  <a:lnTo>
                    <a:pt x="1178725" y="1257300"/>
                  </a:lnTo>
                  <a:lnTo>
                    <a:pt x="1185075" y="1244600"/>
                  </a:lnTo>
                  <a:lnTo>
                    <a:pt x="1196098" y="1244600"/>
                  </a:lnTo>
                  <a:lnTo>
                    <a:pt x="1196517" y="1231900"/>
                  </a:lnTo>
                  <a:lnTo>
                    <a:pt x="1206411" y="1231900"/>
                  </a:lnTo>
                  <a:lnTo>
                    <a:pt x="1210932" y="1219200"/>
                  </a:lnTo>
                  <a:lnTo>
                    <a:pt x="1221663" y="1219200"/>
                  </a:lnTo>
                  <a:lnTo>
                    <a:pt x="1222654" y="1206500"/>
                  </a:lnTo>
                  <a:lnTo>
                    <a:pt x="1237627" y="1206500"/>
                  </a:lnTo>
                  <a:lnTo>
                    <a:pt x="1241869" y="1193800"/>
                  </a:lnTo>
                  <a:lnTo>
                    <a:pt x="1253883" y="1193800"/>
                  </a:lnTo>
                  <a:lnTo>
                    <a:pt x="1259243" y="1181100"/>
                  </a:lnTo>
                  <a:lnTo>
                    <a:pt x="1272247" y="1181100"/>
                  </a:lnTo>
                  <a:lnTo>
                    <a:pt x="1275207" y="1168400"/>
                  </a:lnTo>
                  <a:lnTo>
                    <a:pt x="1281633" y="1168400"/>
                  </a:lnTo>
                  <a:lnTo>
                    <a:pt x="1288364" y="1155700"/>
                  </a:lnTo>
                  <a:lnTo>
                    <a:pt x="1306537" y="1155700"/>
                  </a:lnTo>
                  <a:lnTo>
                    <a:pt x="1311579" y="1143000"/>
                  </a:lnTo>
                  <a:lnTo>
                    <a:pt x="1322387" y="1143000"/>
                  </a:lnTo>
                  <a:lnTo>
                    <a:pt x="1325219" y="1130300"/>
                  </a:lnTo>
                  <a:lnTo>
                    <a:pt x="1338211" y="1130300"/>
                  </a:lnTo>
                  <a:lnTo>
                    <a:pt x="1341462" y="1117600"/>
                  </a:lnTo>
                  <a:lnTo>
                    <a:pt x="1353616" y="1117600"/>
                  </a:lnTo>
                  <a:lnTo>
                    <a:pt x="1356575" y="1104900"/>
                  </a:lnTo>
                  <a:lnTo>
                    <a:pt x="1369580" y="1104900"/>
                  </a:lnTo>
                  <a:lnTo>
                    <a:pt x="1371130" y="1092200"/>
                  </a:lnTo>
                  <a:lnTo>
                    <a:pt x="1519453" y="1092200"/>
                  </a:lnTo>
                  <a:lnTo>
                    <a:pt x="1526095" y="1104900"/>
                  </a:lnTo>
                  <a:lnTo>
                    <a:pt x="1576387" y="1104900"/>
                  </a:lnTo>
                  <a:lnTo>
                    <a:pt x="1578787" y="1117600"/>
                  </a:lnTo>
                  <a:lnTo>
                    <a:pt x="1578787" y="1104900"/>
                  </a:lnTo>
                  <a:lnTo>
                    <a:pt x="1579359" y="1104900"/>
                  </a:lnTo>
                  <a:lnTo>
                    <a:pt x="1580057" y="1117600"/>
                  </a:lnTo>
                  <a:lnTo>
                    <a:pt x="1611426" y="1117600"/>
                  </a:lnTo>
                  <a:lnTo>
                    <a:pt x="1617218" y="1130300"/>
                  </a:lnTo>
                  <a:lnTo>
                    <a:pt x="1639112" y="1130300"/>
                  </a:lnTo>
                  <a:lnTo>
                    <a:pt x="1642503" y="1143000"/>
                  </a:lnTo>
                  <a:lnTo>
                    <a:pt x="1646745" y="1130300"/>
                  </a:lnTo>
                  <a:lnTo>
                    <a:pt x="1656486" y="1130300"/>
                  </a:lnTo>
                  <a:lnTo>
                    <a:pt x="1656486" y="1143000"/>
                  </a:lnTo>
                  <a:lnTo>
                    <a:pt x="1677390" y="1143000"/>
                  </a:lnTo>
                  <a:lnTo>
                    <a:pt x="1687004" y="1155700"/>
                  </a:lnTo>
                  <a:lnTo>
                    <a:pt x="1695196" y="1155700"/>
                  </a:lnTo>
                  <a:lnTo>
                    <a:pt x="1695615" y="1143000"/>
                  </a:lnTo>
                  <a:lnTo>
                    <a:pt x="1695615" y="1155700"/>
                  </a:lnTo>
                  <a:lnTo>
                    <a:pt x="1710588" y="1155700"/>
                  </a:lnTo>
                  <a:lnTo>
                    <a:pt x="1717230" y="1168400"/>
                  </a:lnTo>
                  <a:lnTo>
                    <a:pt x="1740115" y="1168400"/>
                  </a:lnTo>
                  <a:lnTo>
                    <a:pt x="1749577" y="1181100"/>
                  </a:lnTo>
                  <a:lnTo>
                    <a:pt x="1750428" y="1181100"/>
                  </a:lnTo>
                  <a:lnTo>
                    <a:pt x="1750568" y="1181100"/>
                  </a:lnTo>
                  <a:lnTo>
                    <a:pt x="1772615" y="1181100"/>
                  </a:lnTo>
                  <a:lnTo>
                    <a:pt x="1775993" y="1193800"/>
                  </a:lnTo>
                  <a:lnTo>
                    <a:pt x="1795500" y="1193800"/>
                  </a:lnTo>
                  <a:lnTo>
                    <a:pt x="1798599" y="1206500"/>
                  </a:lnTo>
                  <a:lnTo>
                    <a:pt x="1824024" y="1206500"/>
                  </a:lnTo>
                  <a:lnTo>
                    <a:pt x="1828126" y="1219200"/>
                  </a:lnTo>
                  <a:lnTo>
                    <a:pt x="1852701" y="1219200"/>
                  </a:lnTo>
                  <a:lnTo>
                    <a:pt x="1855114" y="1231900"/>
                  </a:lnTo>
                  <a:lnTo>
                    <a:pt x="1877428" y="1231900"/>
                  </a:lnTo>
                  <a:lnTo>
                    <a:pt x="1881809" y="1244600"/>
                  </a:lnTo>
                  <a:lnTo>
                    <a:pt x="1913026" y="1244600"/>
                  </a:lnTo>
                  <a:lnTo>
                    <a:pt x="1913597" y="1257300"/>
                  </a:lnTo>
                  <a:lnTo>
                    <a:pt x="1942973" y="1257300"/>
                  </a:lnTo>
                  <a:lnTo>
                    <a:pt x="1944243" y="1270000"/>
                  </a:lnTo>
                  <a:lnTo>
                    <a:pt x="1974049" y="1270000"/>
                  </a:lnTo>
                  <a:lnTo>
                    <a:pt x="1980692" y="1282700"/>
                  </a:lnTo>
                  <a:lnTo>
                    <a:pt x="1984654" y="1282700"/>
                  </a:lnTo>
                  <a:lnTo>
                    <a:pt x="1984654" y="1244600"/>
                  </a:lnTo>
                  <a:lnTo>
                    <a:pt x="1980412" y="1244600"/>
                  </a:lnTo>
                  <a:lnTo>
                    <a:pt x="1976882" y="1231900"/>
                  </a:lnTo>
                  <a:lnTo>
                    <a:pt x="1970379" y="1231900"/>
                  </a:lnTo>
                  <a:lnTo>
                    <a:pt x="1969820" y="1244600"/>
                  </a:lnTo>
                  <a:lnTo>
                    <a:pt x="1967280" y="1244600"/>
                  </a:lnTo>
                  <a:lnTo>
                    <a:pt x="1967280" y="1231900"/>
                  </a:lnTo>
                  <a:lnTo>
                    <a:pt x="1950326" y="1231900"/>
                  </a:lnTo>
                  <a:lnTo>
                    <a:pt x="1946795" y="1219200"/>
                  </a:lnTo>
                  <a:lnTo>
                    <a:pt x="1927720" y="1219200"/>
                  </a:lnTo>
                  <a:lnTo>
                    <a:pt x="1922068" y="1206500"/>
                  </a:lnTo>
                  <a:lnTo>
                    <a:pt x="1891842" y="1206500"/>
                  </a:lnTo>
                  <a:lnTo>
                    <a:pt x="1890852" y="1193800"/>
                  </a:lnTo>
                  <a:lnTo>
                    <a:pt x="1865985" y="1193800"/>
                  </a:lnTo>
                  <a:lnTo>
                    <a:pt x="1864436" y="1181100"/>
                  </a:lnTo>
                  <a:lnTo>
                    <a:pt x="1863725" y="1181100"/>
                  </a:lnTo>
                  <a:lnTo>
                    <a:pt x="1862874" y="1193800"/>
                  </a:lnTo>
                  <a:lnTo>
                    <a:pt x="1860753" y="1193800"/>
                  </a:lnTo>
                  <a:lnTo>
                    <a:pt x="1858505" y="1181100"/>
                  </a:lnTo>
                  <a:lnTo>
                    <a:pt x="1835899" y="1181100"/>
                  </a:lnTo>
                  <a:lnTo>
                    <a:pt x="1834908" y="1181100"/>
                  </a:lnTo>
                  <a:lnTo>
                    <a:pt x="1835200" y="1178242"/>
                  </a:lnTo>
                  <a:lnTo>
                    <a:pt x="1832787" y="1168400"/>
                  </a:lnTo>
                  <a:lnTo>
                    <a:pt x="1820075" y="1168400"/>
                  </a:lnTo>
                  <a:lnTo>
                    <a:pt x="1807641" y="1155700"/>
                  </a:lnTo>
                  <a:lnTo>
                    <a:pt x="1779384" y="1155700"/>
                  </a:lnTo>
                  <a:lnTo>
                    <a:pt x="1777415" y="1143000"/>
                  </a:lnTo>
                  <a:lnTo>
                    <a:pt x="1748307" y="1143000"/>
                  </a:lnTo>
                  <a:lnTo>
                    <a:pt x="1743646" y="1130300"/>
                  </a:lnTo>
                  <a:lnTo>
                    <a:pt x="1722882" y="1130300"/>
                  </a:lnTo>
                  <a:lnTo>
                    <a:pt x="1719770" y="1117600"/>
                  </a:lnTo>
                  <a:lnTo>
                    <a:pt x="1690814" y="1117600"/>
                  </a:lnTo>
                  <a:lnTo>
                    <a:pt x="1688274" y="1104900"/>
                  </a:lnTo>
                  <a:lnTo>
                    <a:pt x="1687423" y="1117600"/>
                  </a:lnTo>
                  <a:lnTo>
                    <a:pt x="1686572" y="1117600"/>
                  </a:lnTo>
                  <a:lnTo>
                    <a:pt x="1685594" y="1104900"/>
                  </a:lnTo>
                  <a:lnTo>
                    <a:pt x="1656905" y="1104900"/>
                  </a:lnTo>
                  <a:lnTo>
                    <a:pt x="1654365" y="1092200"/>
                  </a:lnTo>
                  <a:lnTo>
                    <a:pt x="1633461" y="1092200"/>
                  </a:lnTo>
                  <a:lnTo>
                    <a:pt x="1627251" y="1079500"/>
                  </a:lnTo>
                  <a:lnTo>
                    <a:pt x="1626819" y="1079500"/>
                  </a:lnTo>
                  <a:lnTo>
                    <a:pt x="1626819" y="1092200"/>
                  </a:lnTo>
                  <a:lnTo>
                    <a:pt x="1626400" y="1092200"/>
                  </a:lnTo>
                  <a:lnTo>
                    <a:pt x="1624139" y="1079500"/>
                  </a:lnTo>
                  <a:lnTo>
                    <a:pt x="1594891" y="1079500"/>
                  </a:lnTo>
                  <a:lnTo>
                    <a:pt x="1594192" y="1066800"/>
                  </a:lnTo>
                  <a:lnTo>
                    <a:pt x="1591500" y="1066800"/>
                  </a:lnTo>
                  <a:lnTo>
                    <a:pt x="1591500" y="1079500"/>
                  </a:lnTo>
                  <a:lnTo>
                    <a:pt x="1590522" y="1079500"/>
                  </a:lnTo>
                  <a:lnTo>
                    <a:pt x="1589239" y="1066800"/>
                  </a:lnTo>
                  <a:lnTo>
                    <a:pt x="1538947" y="1066800"/>
                  </a:lnTo>
                  <a:lnTo>
                    <a:pt x="1534287" y="1054100"/>
                  </a:lnTo>
                  <a:lnTo>
                    <a:pt x="1391412" y="1054100"/>
                  </a:lnTo>
                  <a:lnTo>
                    <a:pt x="1384554" y="1041400"/>
                  </a:lnTo>
                  <a:lnTo>
                    <a:pt x="1381379" y="1041400"/>
                  </a:lnTo>
                  <a:lnTo>
                    <a:pt x="1374241" y="1028700"/>
                  </a:lnTo>
                  <a:lnTo>
                    <a:pt x="1366672" y="1028700"/>
                  </a:lnTo>
                  <a:lnTo>
                    <a:pt x="1362227" y="1016000"/>
                  </a:lnTo>
                  <a:lnTo>
                    <a:pt x="1349375" y="1016000"/>
                  </a:lnTo>
                  <a:lnTo>
                    <a:pt x="1347533" y="1003300"/>
                  </a:lnTo>
                  <a:lnTo>
                    <a:pt x="1338211" y="1003300"/>
                  </a:lnTo>
                  <a:lnTo>
                    <a:pt x="1338211" y="1066800"/>
                  </a:lnTo>
                  <a:lnTo>
                    <a:pt x="1337513" y="1079500"/>
                  </a:lnTo>
                  <a:lnTo>
                    <a:pt x="1337221" y="1079500"/>
                  </a:lnTo>
                  <a:lnTo>
                    <a:pt x="1330591" y="1092200"/>
                  </a:lnTo>
                  <a:lnTo>
                    <a:pt x="1322527" y="1092200"/>
                  </a:lnTo>
                  <a:lnTo>
                    <a:pt x="1319428" y="1104900"/>
                  </a:lnTo>
                  <a:lnTo>
                    <a:pt x="1306855" y="1104900"/>
                  </a:lnTo>
                  <a:lnTo>
                    <a:pt x="1304874" y="1117600"/>
                  </a:lnTo>
                  <a:lnTo>
                    <a:pt x="1293710" y="1117600"/>
                  </a:lnTo>
                  <a:lnTo>
                    <a:pt x="1292161" y="1130300"/>
                  </a:lnTo>
                  <a:lnTo>
                    <a:pt x="1277061" y="1130300"/>
                  </a:lnTo>
                  <a:lnTo>
                    <a:pt x="1271117" y="1143000"/>
                  </a:lnTo>
                  <a:lnTo>
                    <a:pt x="1260944" y="1143000"/>
                  </a:lnTo>
                  <a:lnTo>
                    <a:pt x="1259814" y="1155700"/>
                  </a:lnTo>
                  <a:lnTo>
                    <a:pt x="1245120" y="1155700"/>
                  </a:lnTo>
                  <a:lnTo>
                    <a:pt x="1242441" y="1168400"/>
                  </a:lnTo>
                  <a:lnTo>
                    <a:pt x="1229156" y="1168400"/>
                  </a:lnTo>
                  <a:lnTo>
                    <a:pt x="1226477" y="1181100"/>
                  </a:lnTo>
                  <a:lnTo>
                    <a:pt x="1214602" y="1181100"/>
                  </a:lnTo>
                  <a:lnTo>
                    <a:pt x="1204429" y="1193800"/>
                  </a:lnTo>
                  <a:lnTo>
                    <a:pt x="1197229" y="1193800"/>
                  </a:lnTo>
                  <a:lnTo>
                    <a:pt x="1196670" y="1206500"/>
                  </a:lnTo>
                  <a:lnTo>
                    <a:pt x="1184656" y="1206500"/>
                  </a:lnTo>
                  <a:lnTo>
                    <a:pt x="1184097" y="1219200"/>
                  </a:lnTo>
                  <a:lnTo>
                    <a:pt x="1170673" y="1219200"/>
                  </a:lnTo>
                  <a:lnTo>
                    <a:pt x="1166431" y="1231900"/>
                  </a:lnTo>
                  <a:lnTo>
                    <a:pt x="1154709" y="1231900"/>
                  </a:lnTo>
                  <a:lnTo>
                    <a:pt x="1152169" y="1244600"/>
                  </a:lnTo>
                  <a:lnTo>
                    <a:pt x="1138885" y="1244600"/>
                  </a:lnTo>
                  <a:lnTo>
                    <a:pt x="1139164" y="1257300"/>
                  </a:lnTo>
                  <a:lnTo>
                    <a:pt x="1124191" y="1257300"/>
                  </a:lnTo>
                  <a:lnTo>
                    <a:pt x="1119962" y="1270000"/>
                  </a:lnTo>
                  <a:lnTo>
                    <a:pt x="1111199" y="1270000"/>
                  </a:lnTo>
                  <a:lnTo>
                    <a:pt x="1103706" y="1282700"/>
                  </a:lnTo>
                  <a:lnTo>
                    <a:pt x="1090002" y="1282700"/>
                  </a:lnTo>
                  <a:lnTo>
                    <a:pt x="1087602" y="1295400"/>
                  </a:lnTo>
                  <a:lnTo>
                    <a:pt x="1072489" y="1295400"/>
                  </a:lnTo>
                  <a:lnTo>
                    <a:pt x="1069378" y="1308100"/>
                  </a:lnTo>
                  <a:lnTo>
                    <a:pt x="1053985" y="1308100"/>
                  </a:lnTo>
                  <a:lnTo>
                    <a:pt x="1053274" y="1320800"/>
                  </a:lnTo>
                  <a:lnTo>
                    <a:pt x="1036332" y="1320800"/>
                  </a:lnTo>
                  <a:lnTo>
                    <a:pt x="1032941" y="1333500"/>
                  </a:lnTo>
                  <a:lnTo>
                    <a:pt x="1019378" y="1333500"/>
                  </a:lnTo>
                  <a:lnTo>
                    <a:pt x="1018667" y="1346200"/>
                  </a:lnTo>
                  <a:lnTo>
                    <a:pt x="1011605" y="1346200"/>
                  </a:lnTo>
                  <a:lnTo>
                    <a:pt x="1005674" y="1358900"/>
                  </a:lnTo>
                  <a:lnTo>
                    <a:pt x="989850" y="1358900"/>
                  </a:lnTo>
                  <a:lnTo>
                    <a:pt x="982218" y="1371600"/>
                  </a:lnTo>
                  <a:lnTo>
                    <a:pt x="972337" y="1371600"/>
                  </a:lnTo>
                  <a:lnTo>
                    <a:pt x="970356" y="1384300"/>
                  </a:lnTo>
                  <a:lnTo>
                    <a:pt x="961034" y="1384300"/>
                  </a:lnTo>
                  <a:lnTo>
                    <a:pt x="954963" y="1397000"/>
                  </a:lnTo>
                  <a:lnTo>
                    <a:pt x="942581" y="1397000"/>
                  </a:lnTo>
                  <a:lnTo>
                    <a:pt x="935736" y="1409700"/>
                  </a:lnTo>
                  <a:lnTo>
                    <a:pt x="921905" y="1409700"/>
                  </a:lnTo>
                  <a:lnTo>
                    <a:pt x="919645" y="1422400"/>
                  </a:lnTo>
                  <a:lnTo>
                    <a:pt x="903109" y="1422400"/>
                  </a:lnTo>
                  <a:lnTo>
                    <a:pt x="898728" y="1435100"/>
                  </a:lnTo>
                  <a:lnTo>
                    <a:pt x="886587" y="1435100"/>
                  </a:lnTo>
                  <a:lnTo>
                    <a:pt x="884186" y="1447800"/>
                  </a:lnTo>
                  <a:lnTo>
                    <a:pt x="872604" y="1447800"/>
                  </a:lnTo>
                  <a:lnTo>
                    <a:pt x="864120" y="1460500"/>
                  </a:lnTo>
                  <a:lnTo>
                    <a:pt x="856068" y="1460500"/>
                  </a:lnTo>
                  <a:lnTo>
                    <a:pt x="851128" y="1473200"/>
                  </a:lnTo>
                  <a:lnTo>
                    <a:pt x="839685" y="1473200"/>
                  </a:lnTo>
                  <a:lnTo>
                    <a:pt x="837844" y="1485900"/>
                  </a:lnTo>
                  <a:lnTo>
                    <a:pt x="825271" y="1485900"/>
                  </a:lnTo>
                  <a:lnTo>
                    <a:pt x="818489" y="1498600"/>
                  </a:lnTo>
                  <a:lnTo>
                    <a:pt x="807478" y="1498600"/>
                  </a:lnTo>
                  <a:lnTo>
                    <a:pt x="807478" y="1511300"/>
                  </a:lnTo>
                  <a:lnTo>
                    <a:pt x="796315" y="1511300"/>
                  </a:lnTo>
                  <a:lnTo>
                    <a:pt x="785431" y="1524000"/>
                  </a:lnTo>
                  <a:lnTo>
                    <a:pt x="774280" y="1524000"/>
                  </a:lnTo>
                  <a:lnTo>
                    <a:pt x="771740" y="1536700"/>
                  </a:lnTo>
                  <a:lnTo>
                    <a:pt x="755345" y="1536700"/>
                  </a:lnTo>
                  <a:lnTo>
                    <a:pt x="751535" y="1549400"/>
                  </a:lnTo>
                  <a:lnTo>
                    <a:pt x="737412" y="1549400"/>
                  </a:lnTo>
                  <a:lnTo>
                    <a:pt x="734720" y="1562100"/>
                  </a:lnTo>
                  <a:lnTo>
                    <a:pt x="718477" y="1562100"/>
                  </a:lnTo>
                  <a:lnTo>
                    <a:pt x="714946" y="1574800"/>
                  </a:lnTo>
                  <a:lnTo>
                    <a:pt x="700824" y="1574800"/>
                  </a:lnTo>
                  <a:lnTo>
                    <a:pt x="698271" y="1587500"/>
                  </a:lnTo>
                  <a:lnTo>
                    <a:pt x="689940" y="1587500"/>
                  </a:lnTo>
                  <a:lnTo>
                    <a:pt x="686269" y="1574800"/>
                  </a:lnTo>
                  <a:lnTo>
                    <a:pt x="682879" y="1574800"/>
                  </a:lnTo>
                  <a:lnTo>
                    <a:pt x="679208" y="1562100"/>
                  </a:lnTo>
                  <a:lnTo>
                    <a:pt x="669734" y="1562100"/>
                  </a:lnTo>
                  <a:lnTo>
                    <a:pt x="669734" y="1600200"/>
                  </a:lnTo>
                  <a:lnTo>
                    <a:pt x="669036" y="1600200"/>
                  </a:lnTo>
                  <a:lnTo>
                    <a:pt x="669036" y="1612900"/>
                  </a:lnTo>
                  <a:lnTo>
                    <a:pt x="642188" y="1612900"/>
                  </a:lnTo>
                  <a:lnTo>
                    <a:pt x="640359" y="1600200"/>
                  </a:lnTo>
                  <a:lnTo>
                    <a:pt x="625944" y="1600200"/>
                  </a:lnTo>
                  <a:lnTo>
                    <a:pt x="633437" y="1612900"/>
                  </a:lnTo>
                  <a:lnTo>
                    <a:pt x="630186" y="1612900"/>
                  </a:lnTo>
                  <a:lnTo>
                    <a:pt x="620725" y="1625600"/>
                  </a:lnTo>
                  <a:lnTo>
                    <a:pt x="599249" y="1625600"/>
                  </a:lnTo>
                  <a:lnTo>
                    <a:pt x="598258" y="1638300"/>
                  </a:lnTo>
                  <a:lnTo>
                    <a:pt x="592467" y="1638300"/>
                  </a:lnTo>
                  <a:lnTo>
                    <a:pt x="589495" y="1651000"/>
                  </a:lnTo>
                  <a:lnTo>
                    <a:pt x="583565" y="1651000"/>
                  </a:lnTo>
                  <a:lnTo>
                    <a:pt x="580605" y="1663700"/>
                  </a:lnTo>
                  <a:lnTo>
                    <a:pt x="563930" y="1663700"/>
                  </a:lnTo>
                  <a:lnTo>
                    <a:pt x="559269" y="1651000"/>
                  </a:lnTo>
                  <a:lnTo>
                    <a:pt x="532993" y="1651000"/>
                  </a:lnTo>
                  <a:lnTo>
                    <a:pt x="529463" y="1638300"/>
                  </a:lnTo>
                  <a:lnTo>
                    <a:pt x="527913" y="1651000"/>
                  </a:lnTo>
                  <a:lnTo>
                    <a:pt x="524941" y="1651000"/>
                  </a:lnTo>
                  <a:lnTo>
                    <a:pt x="524941" y="1638300"/>
                  </a:lnTo>
                  <a:lnTo>
                    <a:pt x="488213" y="1638300"/>
                  </a:lnTo>
                  <a:lnTo>
                    <a:pt x="488213" y="1625600"/>
                  </a:lnTo>
                  <a:lnTo>
                    <a:pt x="462788" y="1625600"/>
                  </a:lnTo>
                  <a:lnTo>
                    <a:pt x="458266" y="1612900"/>
                  </a:lnTo>
                  <a:lnTo>
                    <a:pt x="455155" y="1625600"/>
                  </a:lnTo>
                  <a:lnTo>
                    <a:pt x="450075" y="1625600"/>
                  </a:lnTo>
                  <a:lnTo>
                    <a:pt x="450075" y="1612900"/>
                  </a:lnTo>
                  <a:lnTo>
                    <a:pt x="411784" y="1612900"/>
                  </a:lnTo>
                  <a:lnTo>
                    <a:pt x="408965" y="1600200"/>
                  </a:lnTo>
                  <a:lnTo>
                    <a:pt x="395681" y="1600200"/>
                  </a:lnTo>
                  <a:lnTo>
                    <a:pt x="393420" y="1612900"/>
                  </a:lnTo>
                  <a:lnTo>
                    <a:pt x="393700" y="1600200"/>
                  </a:lnTo>
                  <a:lnTo>
                    <a:pt x="366293" y="1600200"/>
                  </a:lnTo>
                  <a:lnTo>
                    <a:pt x="361353" y="1587500"/>
                  </a:lnTo>
                  <a:lnTo>
                    <a:pt x="324345" y="1587500"/>
                  </a:lnTo>
                  <a:lnTo>
                    <a:pt x="324345" y="1574800"/>
                  </a:lnTo>
                  <a:lnTo>
                    <a:pt x="323354" y="1574800"/>
                  </a:lnTo>
                  <a:lnTo>
                    <a:pt x="320243" y="1587500"/>
                  </a:lnTo>
                  <a:lnTo>
                    <a:pt x="319252" y="1587500"/>
                  </a:lnTo>
                  <a:lnTo>
                    <a:pt x="319963" y="1574800"/>
                  </a:lnTo>
                  <a:lnTo>
                    <a:pt x="285076" y="1574800"/>
                  </a:lnTo>
                  <a:lnTo>
                    <a:pt x="285496" y="1562100"/>
                  </a:lnTo>
                  <a:lnTo>
                    <a:pt x="239153" y="1562100"/>
                  </a:lnTo>
                  <a:lnTo>
                    <a:pt x="235343" y="1549400"/>
                  </a:lnTo>
                  <a:lnTo>
                    <a:pt x="193675" y="1549400"/>
                  </a:lnTo>
                  <a:lnTo>
                    <a:pt x="192112" y="1536700"/>
                  </a:lnTo>
                  <a:lnTo>
                    <a:pt x="142951" y="1536700"/>
                  </a:lnTo>
                  <a:lnTo>
                    <a:pt x="142113" y="1524000"/>
                  </a:lnTo>
                  <a:lnTo>
                    <a:pt x="104813" y="1524000"/>
                  </a:lnTo>
                  <a:lnTo>
                    <a:pt x="106514" y="1511300"/>
                  </a:lnTo>
                  <a:lnTo>
                    <a:pt x="71475" y="1511300"/>
                  </a:lnTo>
                  <a:lnTo>
                    <a:pt x="71475" y="1498600"/>
                  </a:lnTo>
                  <a:lnTo>
                    <a:pt x="79806" y="1498600"/>
                  </a:lnTo>
                  <a:lnTo>
                    <a:pt x="82778" y="1485900"/>
                  </a:lnTo>
                  <a:lnTo>
                    <a:pt x="83769" y="1498600"/>
                  </a:lnTo>
                  <a:lnTo>
                    <a:pt x="84759" y="1498600"/>
                  </a:lnTo>
                  <a:lnTo>
                    <a:pt x="85598" y="1485900"/>
                  </a:lnTo>
                  <a:lnTo>
                    <a:pt x="98463" y="1485900"/>
                  </a:lnTo>
                  <a:lnTo>
                    <a:pt x="98882" y="1473200"/>
                  </a:lnTo>
                  <a:lnTo>
                    <a:pt x="104952" y="1473200"/>
                  </a:lnTo>
                  <a:lnTo>
                    <a:pt x="104952" y="1460500"/>
                  </a:lnTo>
                  <a:lnTo>
                    <a:pt x="103962" y="1460500"/>
                  </a:lnTo>
                  <a:lnTo>
                    <a:pt x="104813" y="1447800"/>
                  </a:lnTo>
                  <a:lnTo>
                    <a:pt x="107784" y="1447800"/>
                  </a:lnTo>
                  <a:lnTo>
                    <a:pt x="107784" y="1435100"/>
                  </a:lnTo>
                  <a:lnTo>
                    <a:pt x="107213" y="1435100"/>
                  </a:lnTo>
                  <a:lnTo>
                    <a:pt x="107645" y="1422400"/>
                  </a:lnTo>
                  <a:lnTo>
                    <a:pt x="111734" y="1422400"/>
                  </a:lnTo>
                  <a:lnTo>
                    <a:pt x="115697" y="1409700"/>
                  </a:lnTo>
                  <a:lnTo>
                    <a:pt x="130810" y="1409700"/>
                  </a:lnTo>
                  <a:lnTo>
                    <a:pt x="130810" y="1422400"/>
                  </a:lnTo>
                  <a:lnTo>
                    <a:pt x="168808" y="1422400"/>
                  </a:lnTo>
                  <a:lnTo>
                    <a:pt x="174599" y="1435100"/>
                  </a:lnTo>
                  <a:lnTo>
                    <a:pt x="210197" y="1435100"/>
                  </a:lnTo>
                  <a:lnTo>
                    <a:pt x="220370" y="1447800"/>
                  </a:lnTo>
                  <a:lnTo>
                    <a:pt x="277025" y="1447800"/>
                  </a:lnTo>
                  <a:lnTo>
                    <a:pt x="278434" y="1460500"/>
                  </a:lnTo>
                  <a:lnTo>
                    <a:pt x="333806" y="1460500"/>
                  </a:lnTo>
                  <a:lnTo>
                    <a:pt x="335648" y="1473200"/>
                  </a:lnTo>
                  <a:lnTo>
                    <a:pt x="390169" y="1473200"/>
                  </a:lnTo>
                  <a:lnTo>
                    <a:pt x="394690" y="1485900"/>
                  </a:lnTo>
                  <a:lnTo>
                    <a:pt x="439762" y="1485900"/>
                  </a:lnTo>
                  <a:lnTo>
                    <a:pt x="442302" y="1498600"/>
                  </a:lnTo>
                  <a:lnTo>
                    <a:pt x="487641" y="1498600"/>
                  </a:lnTo>
                  <a:lnTo>
                    <a:pt x="492734" y="1511300"/>
                  </a:lnTo>
                  <a:lnTo>
                    <a:pt x="538505" y="1511300"/>
                  </a:lnTo>
                  <a:lnTo>
                    <a:pt x="539635" y="1524000"/>
                  </a:lnTo>
                  <a:lnTo>
                    <a:pt x="581164" y="1524000"/>
                  </a:lnTo>
                  <a:lnTo>
                    <a:pt x="582155" y="1536700"/>
                  </a:lnTo>
                  <a:lnTo>
                    <a:pt x="603770" y="1536700"/>
                  </a:lnTo>
                  <a:lnTo>
                    <a:pt x="607161" y="1549400"/>
                  </a:lnTo>
                  <a:lnTo>
                    <a:pt x="628777" y="1549400"/>
                  </a:lnTo>
                  <a:lnTo>
                    <a:pt x="629196" y="1562100"/>
                  </a:lnTo>
                  <a:lnTo>
                    <a:pt x="643039" y="1562100"/>
                  </a:lnTo>
                  <a:lnTo>
                    <a:pt x="642620" y="1574800"/>
                  </a:lnTo>
                  <a:lnTo>
                    <a:pt x="654761" y="1574800"/>
                  </a:lnTo>
                  <a:lnTo>
                    <a:pt x="655193" y="1587500"/>
                  </a:lnTo>
                  <a:lnTo>
                    <a:pt x="655751" y="1574800"/>
                  </a:lnTo>
                  <a:lnTo>
                    <a:pt x="657593" y="1574800"/>
                  </a:lnTo>
                  <a:lnTo>
                    <a:pt x="659853" y="1587500"/>
                  </a:lnTo>
                  <a:lnTo>
                    <a:pt x="669175" y="1587500"/>
                  </a:lnTo>
                  <a:lnTo>
                    <a:pt x="669734" y="1600200"/>
                  </a:lnTo>
                  <a:lnTo>
                    <a:pt x="669734" y="1562100"/>
                  </a:lnTo>
                  <a:lnTo>
                    <a:pt x="669036" y="1562100"/>
                  </a:lnTo>
                  <a:lnTo>
                    <a:pt x="664794" y="1549400"/>
                  </a:lnTo>
                  <a:lnTo>
                    <a:pt x="648970" y="1549400"/>
                  </a:lnTo>
                  <a:lnTo>
                    <a:pt x="643610" y="1536700"/>
                  </a:lnTo>
                  <a:lnTo>
                    <a:pt x="621855" y="1536700"/>
                  </a:lnTo>
                  <a:lnTo>
                    <a:pt x="617042" y="1524000"/>
                  </a:lnTo>
                  <a:lnTo>
                    <a:pt x="590626" y="1524000"/>
                  </a:lnTo>
                  <a:lnTo>
                    <a:pt x="589927" y="1511300"/>
                  </a:lnTo>
                  <a:lnTo>
                    <a:pt x="559981" y="1511300"/>
                  </a:lnTo>
                  <a:lnTo>
                    <a:pt x="542175" y="1498600"/>
                  </a:lnTo>
                  <a:lnTo>
                    <a:pt x="528053" y="1498600"/>
                  </a:lnTo>
                  <a:lnTo>
                    <a:pt x="527202" y="1485900"/>
                  </a:lnTo>
                  <a:lnTo>
                    <a:pt x="525081" y="1498600"/>
                  </a:lnTo>
                  <a:lnTo>
                    <a:pt x="520420" y="1498600"/>
                  </a:lnTo>
                  <a:lnTo>
                    <a:pt x="518579" y="1485900"/>
                  </a:lnTo>
                  <a:lnTo>
                    <a:pt x="480441" y="1485900"/>
                  </a:lnTo>
                  <a:lnTo>
                    <a:pt x="478891" y="1473200"/>
                  </a:lnTo>
                  <a:lnTo>
                    <a:pt x="432409" y="1473200"/>
                  </a:lnTo>
                  <a:lnTo>
                    <a:pt x="428459" y="1460500"/>
                  </a:lnTo>
                  <a:lnTo>
                    <a:pt x="427469" y="1460500"/>
                  </a:lnTo>
                  <a:lnTo>
                    <a:pt x="427329" y="1473200"/>
                  </a:lnTo>
                  <a:lnTo>
                    <a:pt x="426059" y="1473200"/>
                  </a:lnTo>
                  <a:lnTo>
                    <a:pt x="425069" y="1460500"/>
                  </a:lnTo>
                  <a:lnTo>
                    <a:pt x="384378" y="1460500"/>
                  </a:lnTo>
                  <a:lnTo>
                    <a:pt x="386638" y="1447800"/>
                  </a:lnTo>
                  <a:lnTo>
                    <a:pt x="386219" y="1447800"/>
                  </a:lnTo>
                  <a:lnTo>
                    <a:pt x="382689" y="1460500"/>
                  </a:lnTo>
                  <a:lnTo>
                    <a:pt x="378028" y="1460500"/>
                  </a:lnTo>
                  <a:lnTo>
                    <a:pt x="378028" y="1447800"/>
                  </a:lnTo>
                  <a:lnTo>
                    <a:pt x="329425" y="1447800"/>
                  </a:lnTo>
                  <a:lnTo>
                    <a:pt x="325475" y="1435100"/>
                  </a:lnTo>
                  <a:lnTo>
                    <a:pt x="323354" y="1435100"/>
                  </a:lnTo>
                  <a:lnTo>
                    <a:pt x="322643" y="1447800"/>
                  </a:lnTo>
                  <a:lnTo>
                    <a:pt x="322503" y="1447800"/>
                  </a:lnTo>
                  <a:lnTo>
                    <a:pt x="320675" y="1435100"/>
                  </a:lnTo>
                  <a:lnTo>
                    <a:pt x="272643" y="1435100"/>
                  </a:lnTo>
                  <a:lnTo>
                    <a:pt x="270941" y="1422400"/>
                  </a:lnTo>
                  <a:lnTo>
                    <a:pt x="270662" y="1422400"/>
                  </a:lnTo>
                  <a:lnTo>
                    <a:pt x="270662" y="1435100"/>
                  </a:lnTo>
                  <a:lnTo>
                    <a:pt x="268820" y="1435100"/>
                  </a:lnTo>
                  <a:lnTo>
                    <a:pt x="267843" y="1422400"/>
                  </a:lnTo>
                  <a:lnTo>
                    <a:pt x="218681" y="1422400"/>
                  </a:lnTo>
                  <a:lnTo>
                    <a:pt x="216700" y="1409700"/>
                  </a:lnTo>
                  <a:lnTo>
                    <a:pt x="212598" y="1409700"/>
                  </a:lnTo>
                  <a:lnTo>
                    <a:pt x="210337" y="1422400"/>
                  </a:lnTo>
                  <a:lnTo>
                    <a:pt x="207378" y="1422400"/>
                  </a:lnTo>
                  <a:lnTo>
                    <a:pt x="206108" y="1409700"/>
                  </a:lnTo>
                  <a:lnTo>
                    <a:pt x="156514" y="1409700"/>
                  </a:lnTo>
                  <a:lnTo>
                    <a:pt x="158076" y="1397000"/>
                  </a:lnTo>
                  <a:lnTo>
                    <a:pt x="154254" y="1397000"/>
                  </a:lnTo>
                  <a:lnTo>
                    <a:pt x="160616" y="1384300"/>
                  </a:lnTo>
                  <a:lnTo>
                    <a:pt x="163436" y="1384300"/>
                  </a:lnTo>
                  <a:lnTo>
                    <a:pt x="164007" y="1371600"/>
                  </a:lnTo>
                  <a:lnTo>
                    <a:pt x="166128" y="1371600"/>
                  </a:lnTo>
                  <a:lnTo>
                    <a:pt x="165138" y="1384300"/>
                  </a:lnTo>
                  <a:lnTo>
                    <a:pt x="173329" y="1384300"/>
                  </a:lnTo>
                  <a:lnTo>
                    <a:pt x="172618" y="1371600"/>
                  </a:lnTo>
                  <a:lnTo>
                    <a:pt x="181952" y="1371600"/>
                  </a:lnTo>
                  <a:lnTo>
                    <a:pt x="188302" y="1358900"/>
                  </a:lnTo>
                  <a:lnTo>
                    <a:pt x="198894" y="1358900"/>
                  </a:lnTo>
                  <a:lnTo>
                    <a:pt x="200164" y="1346200"/>
                  </a:lnTo>
                  <a:lnTo>
                    <a:pt x="214020" y="1346200"/>
                  </a:lnTo>
                  <a:lnTo>
                    <a:pt x="222631" y="1333500"/>
                  </a:lnTo>
                  <a:lnTo>
                    <a:pt x="234645" y="1333500"/>
                  </a:lnTo>
                  <a:lnTo>
                    <a:pt x="236613" y="1320800"/>
                  </a:lnTo>
                  <a:lnTo>
                    <a:pt x="253009" y="1320800"/>
                  </a:lnTo>
                  <a:lnTo>
                    <a:pt x="254558" y="1308100"/>
                  </a:lnTo>
                  <a:lnTo>
                    <a:pt x="270662" y="1308100"/>
                  </a:lnTo>
                  <a:lnTo>
                    <a:pt x="271653" y="1295400"/>
                  </a:lnTo>
                  <a:lnTo>
                    <a:pt x="287337" y="1295400"/>
                  </a:lnTo>
                  <a:lnTo>
                    <a:pt x="288036" y="1282700"/>
                  </a:lnTo>
                  <a:lnTo>
                    <a:pt x="303288" y="1282700"/>
                  </a:lnTo>
                  <a:lnTo>
                    <a:pt x="308800" y="1270000"/>
                  </a:lnTo>
                  <a:lnTo>
                    <a:pt x="322084" y="1270000"/>
                  </a:lnTo>
                  <a:lnTo>
                    <a:pt x="326885" y="1257300"/>
                  </a:lnTo>
                  <a:lnTo>
                    <a:pt x="335076" y="1257300"/>
                  </a:lnTo>
                  <a:lnTo>
                    <a:pt x="341439" y="1244600"/>
                  </a:lnTo>
                  <a:lnTo>
                    <a:pt x="358394" y="1244600"/>
                  </a:lnTo>
                  <a:lnTo>
                    <a:pt x="358394" y="1231900"/>
                  </a:lnTo>
                  <a:lnTo>
                    <a:pt x="365175" y="1231900"/>
                  </a:lnTo>
                  <a:lnTo>
                    <a:pt x="367284" y="1219200"/>
                  </a:lnTo>
                  <a:lnTo>
                    <a:pt x="382257" y="1219200"/>
                  </a:lnTo>
                  <a:lnTo>
                    <a:pt x="382257" y="1206500"/>
                  </a:lnTo>
                  <a:lnTo>
                    <a:pt x="398081" y="1206500"/>
                  </a:lnTo>
                  <a:lnTo>
                    <a:pt x="400913" y="1193800"/>
                  </a:lnTo>
                  <a:lnTo>
                    <a:pt x="414756" y="1193800"/>
                  </a:lnTo>
                  <a:lnTo>
                    <a:pt x="416306" y="1181100"/>
                  </a:lnTo>
                  <a:lnTo>
                    <a:pt x="432409" y="1181100"/>
                  </a:lnTo>
                  <a:lnTo>
                    <a:pt x="431990" y="1168400"/>
                  </a:lnTo>
                  <a:lnTo>
                    <a:pt x="445122" y="1168400"/>
                  </a:lnTo>
                  <a:lnTo>
                    <a:pt x="447103" y="1155700"/>
                  </a:lnTo>
                  <a:lnTo>
                    <a:pt x="469849" y="1155700"/>
                  </a:lnTo>
                  <a:lnTo>
                    <a:pt x="469849" y="1143000"/>
                  </a:lnTo>
                  <a:lnTo>
                    <a:pt x="485813" y="1143000"/>
                  </a:lnTo>
                  <a:lnTo>
                    <a:pt x="483971" y="1130300"/>
                  </a:lnTo>
                  <a:lnTo>
                    <a:pt x="499376" y="1130300"/>
                  </a:lnTo>
                  <a:lnTo>
                    <a:pt x="502196" y="1117600"/>
                  </a:lnTo>
                  <a:lnTo>
                    <a:pt x="517448" y="1117600"/>
                  </a:lnTo>
                  <a:lnTo>
                    <a:pt x="522401" y="1104900"/>
                  </a:lnTo>
                  <a:lnTo>
                    <a:pt x="531152" y="1104900"/>
                  </a:lnTo>
                  <a:lnTo>
                    <a:pt x="530872" y="1092200"/>
                  </a:lnTo>
                  <a:lnTo>
                    <a:pt x="533412" y="1092200"/>
                  </a:lnTo>
                  <a:lnTo>
                    <a:pt x="533412" y="1104900"/>
                  </a:lnTo>
                  <a:lnTo>
                    <a:pt x="535673" y="1104900"/>
                  </a:lnTo>
                  <a:lnTo>
                    <a:pt x="534974" y="1092200"/>
                  </a:lnTo>
                  <a:lnTo>
                    <a:pt x="547547" y="1092200"/>
                  </a:lnTo>
                  <a:lnTo>
                    <a:pt x="548957" y="1079500"/>
                  </a:lnTo>
                  <a:lnTo>
                    <a:pt x="564921" y="1079500"/>
                  </a:lnTo>
                  <a:lnTo>
                    <a:pt x="568591" y="1066800"/>
                  </a:lnTo>
                  <a:lnTo>
                    <a:pt x="583704" y="1066800"/>
                  </a:lnTo>
                  <a:lnTo>
                    <a:pt x="586257" y="1054100"/>
                  </a:lnTo>
                  <a:lnTo>
                    <a:pt x="600379" y="1054100"/>
                  </a:lnTo>
                  <a:lnTo>
                    <a:pt x="603770" y="1041400"/>
                  </a:lnTo>
                  <a:lnTo>
                    <a:pt x="612952" y="1041400"/>
                  </a:lnTo>
                  <a:lnTo>
                    <a:pt x="614781" y="1028700"/>
                  </a:lnTo>
                  <a:lnTo>
                    <a:pt x="633717" y="1028700"/>
                  </a:lnTo>
                  <a:lnTo>
                    <a:pt x="633717" y="1016000"/>
                  </a:lnTo>
                  <a:lnTo>
                    <a:pt x="651522" y="1016000"/>
                  </a:lnTo>
                  <a:lnTo>
                    <a:pt x="653783" y="1003300"/>
                  </a:lnTo>
                  <a:lnTo>
                    <a:pt x="666775" y="1003300"/>
                  </a:lnTo>
                  <a:lnTo>
                    <a:pt x="669886" y="990600"/>
                  </a:lnTo>
                  <a:lnTo>
                    <a:pt x="685990" y="990600"/>
                  </a:lnTo>
                  <a:lnTo>
                    <a:pt x="688530" y="977900"/>
                  </a:lnTo>
                  <a:lnTo>
                    <a:pt x="704354" y="977900"/>
                  </a:lnTo>
                  <a:lnTo>
                    <a:pt x="704354" y="965200"/>
                  </a:lnTo>
                  <a:lnTo>
                    <a:pt x="720598" y="965200"/>
                  </a:lnTo>
                  <a:lnTo>
                    <a:pt x="722426" y="952500"/>
                  </a:lnTo>
                  <a:lnTo>
                    <a:pt x="735571" y="952500"/>
                  </a:lnTo>
                  <a:lnTo>
                    <a:pt x="738251" y="939800"/>
                  </a:lnTo>
                  <a:lnTo>
                    <a:pt x="751954" y="939800"/>
                  </a:lnTo>
                  <a:lnTo>
                    <a:pt x="756056" y="927100"/>
                  </a:lnTo>
                  <a:lnTo>
                    <a:pt x="774420" y="927100"/>
                  </a:lnTo>
                  <a:lnTo>
                    <a:pt x="775970" y="939800"/>
                  </a:lnTo>
                  <a:lnTo>
                    <a:pt x="817499" y="939800"/>
                  </a:lnTo>
                  <a:lnTo>
                    <a:pt x="819912" y="952500"/>
                  </a:lnTo>
                  <a:lnTo>
                    <a:pt x="825131" y="952500"/>
                  </a:lnTo>
                  <a:lnTo>
                    <a:pt x="824280" y="939800"/>
                  </a:lnTo>
                  <a:lnTo>
                    <a:pt x="824712" y="939800"/>
                  </a:lnTo>
                  <a:lnTo>
                    <a:pt x="826693" y="952500"/>
                  </a:lnTo>
                  <a:lnTo>
                    <a:pt x="872312" y="952500"/>
                  </a:lnTo>
                  <a:lnTo>
                    <a:pt x="875284" y="965200"/>
                  </a:lnTo>
                  <a:lnTo>
                    <a:pt x="879233" y="965200"/>
                  </a:lnTo>
                  <a:lnTo>
                    <a:pt x="887437" y="952500"/>
                  </a:lnTo>
                  <a:lnTo>
                    <a:pt x="893648" y="965200"/>
                  </a:lnTo>
                  <a:lnTo>
                    <a:pt x="970495" y="965200"/>
                  </a:lnTo>
                  <a:lnTo>
                    <a:pt x="982357" y="977900"/>
                  </a:lnTo>
                  <a:lnTo>
                    <a:pt x="1067409" y="977900"/>
                  </a:lnTo>
                  <a:lnTo>
                    <a:pt x="1083513" y="990600"/>
                  </a:lnTo>
                  <a:lnTo>
                    <a:pt x="1198499" y="990600"/>
                  </a:lnTo>
                  <a:lnTo>
                    <a:pt x="1200340" y="1003300"/>
                  </a:lnTo>
                  <a:lnTo>
                    <a:pt x="1201610" y="1003300"/>
                  </a:lnTo>
                  <a:lnTo>
                    <a:pt x="1201610" y="990600"/>
                  </a:lnTo>
                  <a:lnTo>
                    <a:pt x="1204150" y="990600"/>
                  </a:lnTo>
                  <a:lnTo>
                    <a:pt x="1210081" y="1003300"/>
                  </a:lnTo>
                  <a:lnTo>
                    <a:pt x="1247940" y="1003300"/>
                  </a:lnTo>
                  <a:lnTo>
                    <a:pt x="1250911" y="1016000"/>
                  </a:lnTo>
                  <a:lnTo>
                    <a:pt x="1276477" y="1016000"/>
                  </a:lnTo>
                  <a:lnTo>
                    <a:pt x="1276477" y="1028700"/>
                  </a:lnTo>
                  <a:lnTo>
                    <a:pt x="1291310" y="1028700"/>
                  </a:lnTo>
                  <a:lnTo>
                    <a:pt x="1296822" y="1041400"/>
                  </a:lnTo>
                  <a:lnTo>
                    <a:pt x="1307553" y="1041400"/>
                  </a:lnTo>
                  <a:lnTo>
                    <a:pt x="1310805" y="1054100"/>
                  </a:lnTo>
                  <a:lnTo>
                    <a:pt x="1328750" y="1054100"/>
                  </a:lnTo>
                  <a:lnTo>
                    <a:pt x="1328750" y="1066800"/>
                  </a:lnTo>
                  <a:lnTo>
                    <a:pt x="1338211" y="1066800"/>
                  </a:lnTo>
                  <a:lnTo>
                    <a:pt x="1338211" y="1003300"/>
                  </a:lnTo>
                  <a:lnTo>
                    <a:pt x="1324229" y="1003300"/>
                  </a:lnTo>
                  <a:lnTo>
                    <a:pt x="1322679" y="990600"/>
                  </a:lnTo>
                  <a:lnTo>
                    <a:pt x="1301483" y="990600"/>
                  </a:lnTo>
                  <a:lnTo>
                    <a:pt x="1297533" y="977900"/>
                  </a:lnTo>
                  <a:lnTo>
                    <a:pt x="1267726" y="977900"/>
                  </a:lnTo>
                  <a:lnTo>
                    <a:pt x="1264894" y="965200"/>
                  </a:lnTo>
                  <a:lnTo>
                    <a:pt x="1226477" y="965200"/>
                  </a:lnTo>
                  <a:lnTo>
                    <a:pt x="1226616" y="952500"/>
                  </a:lnTo>
                  <a:lnTo>
                    <a:pt x="1225905" y="952500"/>
                  </a:lnTo>
                  <a:lnTo>
                    <a:pt x="1222654" y="965200"/>
                  </a:lnTo>
                  <a:lnTo>
                    <a:pt x="1217714" y="965200"/>
                  </a:lnTo>
                  <a:lnTo>
                    <a:pt x="1217295" y="952500"/>
                  </a:lnTo>
                  <a:lnTo>
                    <a:pt x="1215872" y="952500"/>
                  </a:lnTo>
                  <a:lnTo>
                    <a:pt x="1213612" y="965200"/>
                  </a:lnTo>
                  <a:lnTo>
                    <a:pt x="1211351" y="952500"/>
                  </a:lnTo>
                  <a:lnTo>
                    <a:pt x="1179855" y="952500"/>
                  </a:lnTo>
                  <a:lnTo>
                    <a:pt x="1181125" y="939800"/>
                  </a:lnTo>
                  <a:lnTo>
                    <a:pt x="1230287" y="939800"/>
                  </a:lnTo>
                  <a:lnTo>
                    <a:pt x="1237919" y="927100"/>
                  </a:lnTo>
                  <a:lnTo>
                    <a:pt x="1313205" y="927100"/>
                  </a:lnTo>
                  <a:lnTo>
                    <a:pt x="1313205" y="914400"/>
                  </a:lnTo>
                  <a:lnTo>
                    <a:pt x="1315466" y="914400"/>
                  </a:lnTo>
                  <a:lnTo>
                    <a:pt x="1318856" y="927100"/>
                  </a:lnTo>
                  <a:lnTo>
                    <a:pt x="1324508" y="927100"/>
                  </a:lnTo>
                  <a:lnTo>
                    <a:pt x="1324508" y="914400"/>
                  </a:lnTo>
                  <a:lnTo>
                    <a:pt x="1394015" y="914400"/>
                  </a:lnTo>
                  <a:lnTo>
                    <a:pt x="1394574" y="901700"/>
                  </a:lnTo>
                  <a:lnTo>
                    <a:pt x="1397127" y="901700"/>
                  </a:lnTo>
                  <a:lnTo>
                    <a:pt x="1398816" y="914400"/>
                  </a:lnTo>
                  <a:lnTo>
                    <a:pt x="1400517" y="914400"/>
                  </a:lnTo>
                  <a:lnTo>
                    <a:pt x="1417751" y="901700"/>
                  </a:lnTo>
                  <a:lnTo>
                    <a:pt x="1483296" y="901700"/>
                  </a:lnTo>
                  <a:lnTo>
                    <a:pt x="1482585" y="889000"/>
                  </a:lnTo>
                  <a:lnTo>
                    <a:pt x="1557604" y="889000"/>
                  </a:lnTo>
                  <a:lnTo>
                    <a:pt x="1563814" y="876300"/>
                  </a:lnTo>
                  <a:lnTo>
                    <a:pt x="1583448" y="876300"/>
                  </a:lnTo>
                  <a:lnTo>
                    <a:pt x="1582610" y="889000"/>
                  </a:lnTo>
                  <a:lnTo>
                    <a:pt x="1582750" y="889000"/>
                  </a:lnTo>
                  <a:lnTo>
                    <a:pt x="1585290" y="876300"/>
                  </a:lnTo>
                  <a:lnTo>
                    <a:pt x="1645615" y="876300"/>
                  </a:lnTo>
                  <a:lnTo>
                    <a:pt x="1655076" y="863600"/>
                  </a:lnTo>
                  <a:lnTo>
                    <a:pt x="1708048" y="863600"/>
                  </a:lnTo>
                  <a:lnTo>
                    <a:pt x="1709889" y="850900"/>
                  </a:lnTo>
                  <a:lnTo>
                    <a:pt x="1711718" y="850900"/>
                  </a:lnTo>
                  <a:lnTo>
                    <a:pt x="1713141" y="863600"/>
                  </a:lnTo>
                  <a:lnTo>
                    <a:pt x="1716811" y="863600"/>
                  </a:lnTo>
                  <a:lnTo>
                    <a:pt x="1719211" y="850900"/>
                  </a:lnTo>
                  <a:lnTo>
                    <a:pt x="1721612" y="850900"/>
                  </a:lnTo>
                  <a:lnTo>
                    <a:pt x="1722323" y="863600"/>
                  </a:lnTo>
                  <a:lnTo>
                    <a:pt x="1724863" y="863600"/>
                  </a:lnTo>
                  <a:lnTo>
                    <a:pt x="1725422" y="850900"/>
                  </a:lnTo>
                  <a:lnTo>
                    <a:pt x="1727403" y="850900"/>
                  </a:lnTo>
                  <a:lnTo>
                    <a:pt x="1727974" y="863600"/>
                  </a:lnTo>
                  <a:lnTo>
                    <a:pt x="1730375" y="863600"/>
                  </a:lnTo>
                  <a:lnTo>
                    <a:pt x="1731352" y="850900"/>
                  </a:lnTo>
                  <a:lnTo>
                    <a:pt x="1750860" y="850900"/>
                  </a:lnTo>
                  <a:lnTo>
                    <a:pt x="1759610" y="838200"/>
                  </a:lnTo>
                  <a:lnTo>
                    <a:pt x="1762582" y="838200"/>
                  </a:lnTo>
                  <a:lnTo>
                    <a:pt x="1764411" y="825500"/>
                  </a:lnTo>
                  <a:lnTo>
                    <a:pt x="1766112" y="825500"/>
                  </a:lnTo>
                  <a:lnTo>
                    <a:pt x="1766811" y="812800"/>
                  </a:lnTo>
                  <a:lnTo>
                    <a:pt x="1773313" y="812800"/>
                  </a:lnTo>
                  <a:lnTo>
                    <a:pt x="1772462" y="800100"/>
                  </a:lnTo>
                  <a:lnTo>
                    <a:pt x="1774583" y="800100"/>
                  </a:lnTo>
                  <a:lnTo>
                    <a:pt x="1774304" y="787400"/>
                  </a:lnTo>
                  <a:lnTo>
                    <a:pt x="1778406" y="787400"/>
                  </a:lnTo>
                  <a:lnTo>
                    <a:pt x="1778406" y="774700"/>
                  </a:lnTo>
                  <a:lnTo>
                    <a:pt x="1780095" y="774700"/>
                  </a:lnTo>
                  <a:lnTo>
                    <a:pt x="1780095" y="762000"/>
                  </a:lnTo>
                  <a:lnTo>
                    <a:pt x="1780806" y="762000"/>
                  </a:lnTo>
                  <a:lnTo>
                    <a:pt x="1781086" y="749300"/>
                  </a:lnTo>
                  <a:lnTo>
                    <a:pt x="1780374" y="749300"/>
                  </a:lnTo>
                  <a:lnTo>
                    <a:pt x="1780374" y="736600"/>
                  </a:lnTo>
                  <a:lnTo>
                    <a:pt x="1784337" y="736600"/>
                  </a:lnTo>
                  <a:lnTo>
                    <a:pt x="1783067" y="723900"/>
                  </a:lnTo>
                  <a:lnTo>
                    <a:pt x="1786877" y="723900"/>
                  </a:lnTo>
                  <a:lnTo>
                    <a:pt x="1784616" y="711200"/>
                  </a:lnTo>
                  <a:lnTo>
                    <a:pt x="1785467" y="711200"/>
                  </a:lnTo>
                  <a:lnTo>
                    <a:pt x="1784477" y="685800"/>
                  </a:lnTo>
                  <a:lnTo>
                    <a:pt x="1780806" y="685800"/>
                  </a:lnTo>
                  <a:lnTo>
                    <a:pt x="1780806" y="673100"/>
                  </a:lnTo>
                  <a:lnTo>
                    <a:pt x="1777555" y="673100"/>
                  </a:lnTo>
                  <a:lnTo>
                    <a:pt x="1776984" y="660400"/>
                  </a:lnTo>
                  <a:lnTo>
                    <a:pt x="1774164" y="660400"/>
                  </a:lnTo>
                  <a:lnTo>
                    <a:pt x="1773593" y="647700"/>
                  </a:lnTo>
                  <a:lnTo>
                    <a:pt x="1775294" y="647700"/>
                  </a:lnTo>
                  <a:lnTo>
                    <a:pt x="1776704" y="635000"/>
                  </a:lnTo>
                  <a:lnTo>
                    <a:pt x="1770634" y="635000"/>
                  </a:lnTo>
                  <a:lnTo>
                    <a:pt x="1769643" y="622300"/>
                  </a:lnTo>
                  <a:lnTo>
                    <a:pt x="1762442" y="622300"/>
                  </a:lnTo>
                  <a:lnTo>
                    <a:pt x="1762442" y="609600"/>
                  </a:lnTo>
                  <a:lnTo>
                    <a:pt x="1727974" y="609600"/>
                  </a:lnTo>
                  <a:lnTo>
                    <a:pt x="1727974" y="812800"/>
                  </a:lnTo>
                  <a:lnTo>
                    <a:pt x="1724291" y="812800"/>
                  </a:lnTo>
                  <a:lnTo>
                    <a:pt x="1723872" y="825500"/>
                  </a:lnTo>
                  <a:lnTo>
                    <a:pt x="1690255" y="825500"/>
                  </a:lnTo>
                  <a:lnTo>
                    <a:pt x="1687283" y="838200"/>
                  </a:lnTo>
                  <a:lnTo>
                    <a:pt x="1676692" y="838200"/>
                  </a:lnTo>
                  <a:lnTo>
                    <a:pt x="1674571" y="825500"/>
                  </a:lnTo>
                  <a:lnTo>
                    <a:pt x="1676552" y="825500"/>
                  </a:lnTo>
                  <a:lnTo>
                    <a:pt x="1676692" y="812800"/>
                  </a:lnTo>
                  <a:lnTo>
                    <a:pt x="1678520" y="812800"/>
                  </a:lnTo>
                  <a:lnTo>
                    <a:pt x="1681911" y="800100"/>
                  </a:lnTo>
                  <a:lnTo>
                    <a:pt x="1684172" y="800100"/>
                  </a:lnTo>
                  <a:lnTo>
                    <a:pt x="1683753" y="787400"/>
                  </a:lnTo>
                  <a:lnTo>
                    <a:pt x="1687004" y="787400"/>
                  </a:lnTo>
                  <a:lnTo>
                    <a:pt x="1687423" y="774700"/>
                  </a:lnTo>
                  <a:lnTo>
                    <a:pt x="1690954" y="774700"/>
                  </a:lnTo>
                  <a:lnTo>
                    <a:pt x="1692084" y="762000"/>
                  </a:lnTo>
                  <a:lnTo>
                    <a:pt x="1692935" y="762000"/>
                  </a:lnTo>
                  <a:lnTo>
                    <a:pt x="1693354" y="749300"/>
                  </a:lnTo>
                  <a:lnTo>
                    <a:pt x="1693494" y="749300"/>
                  </a:lnTo>
                  <a:lnTo>
                    <a:pt x="1694065" y="736600"/>
                  </a:lnTo>
                  <a:lnTo>
                    <a:pt x="1692935" y="736600"/>
                  </a:lnTo>
                  <a:lnTo>
                    <a:pt x="1691665" y="723900"/>
                  </a:lnTo>
                  <a:lnTo>
                    <a:pt x="1692935" y="723900"/>
                  </a:lnTo>
                  <a:lnTo>
                    <a:pt x="1695335" y="711200"/>
                  </a:lnTo>
                  <a:lnTo>
                    <a:pt x="1692363" y="711200"/>
                  </a:lnTo>
                  <a:lnTo>
                    <a:pt x="1693075" y="698500"/>
                  </a:lnTo>
                  <a:lnTo>
                    <a:pt x="1711858" y="698500"/>
                  </a:lnTo>
                  <a:lnTo>
                    <a:pt x="1712988" y="711200"/>
                  </a:lnTo>
                  <a:lnTo>
                    <a:pt x="1718221" y="711200"/>
                  </a:lnTo>
                  <a:lnTo>
                    <a:pt x="1717230" y="723900"/>
                  </a:lnTo>
                  <a:lnTo>
                    <a:pt x="1721891" y="723900"/>
                  </a:lnTo>
                  <a:lnTo>
                    <a:pt x="1721891" y="736600"/>
                  </a:lnTo>
                  <a:lnTo>
                    <a:pt x="1721192" y="736600"/>
                  </a:lnTo>
                  <a:lnTo>
                    <a:pt x="1722462" y="749300"/>
                  </a:lnTo>
                  <a:lnTo>
                    <a:pt x="1724723" y="736600"/>
                  </a:lnTo>
                  <a:lnTo>
                    <a:pt x="1725714" y="736600"/>
                  </a:lnTo>
                  <a:lnTo>
                    <a:pt x="1725853" y="749300"/>
                  </a:lnTo>
                  <a:lnTo>
                    <a:pt x="1726412" y="749300"/>
                  </a:lnTo>
                  <a:lnTo>
                    <a:pt x="1726692" y="762000"/>
                  </a:lnTo>
                  <a:lnTo>
                    <a:pt x="1726844" y="762000"/>
                  </a:lnTo>
                  <a:lnTo>
                    <a:pt x="1726552" y="774700"/>
                  </a:lnTo>
                  <a:lnTo>
                    <a:pt x="1726984" y="774700"/>
                  </a:lnTo>
                  <a:lnTo>
                    <a:pt x="1727733" y="787400"/>
                  </a:lnTo>
                  <a:lnTo>
                    <a:pt x="1727123" y="800100"/>
                  </a:lnTo>
                  <a:lnTo>
                    <a:pt x="1727263" y="800100"/>
                  </a:lnTo>
                  <a:lnTo>
                    <a:pt x="1727974" y="812800"/>
                  </a:lnTo>
                  <a:lnTo>
                    <a:pt x="1727974" y="609600"/>
                  </a:lnTo>
                  <a:lnTo>
                    <a:pt x="1726552" y="609600"/>
                  </a:lnTo>
                  <a:lnTo>
                    <a:pt x="1726133" y="596900"/>
                  </a:lnTo>
                  <a:lnTo>
                    <a:pt x="1719072" y="596900"/>
                  </a:lnTo>
                  <a:lnTo>
                    <a:pt x="1717230" y="584200"/>
                  </a:lnTo>
                  <a:lnTo>
                    <a:pt x="1694624" y="584200"/>
                  </a:lnTo>
                  <a:lnTo>
                    <a:pt x="1694624" y="571500"/>
                  </a:lnTo>
                  <a:lnTo>
                    <a:pt x="1681911" y="571500"/>
                  </a:lnTo>
                  <a:lnTo>
                    <a:pt x="1681911" y="609600"/>
                  </a:lnTo>
                  <a:lnTo>
                    <a:pt x="1680083" y="622300"/>
                  </a:lnTo>
                  <a:lnTo>
                    <a:pt x="1669059" y="622300"/>
                  </a:lnTo>
                  <a:lnTo>
                    <a:pt x="1669059" y="825500"/>
                  </a:lnTo>
                  <a:lnTo>
                    <a:pt x="1662849" y="825500"/>
                  </a:lnTo>
                  <a:lnTo>
                    <a:pt x="1660156" y="838200"/>
                  </a:lnTo>
                  <a:lnTo>
                    <a:pt x="1619618" y="838200"/>
                  </a:lnTo>
                  <a:lnTo>
                    <a:pt x="1617776" y="850900"/>
                  </a:lnTo>
                  <a:lnTo>
                    <a:pt x="1616506" y="850900"/>
                  </a:lnTo>
                  <a:lnTo>
                    <a:pt x="1613966" y="838200"/>
                  </a:lnTo>
                  <a:lnTo>
                    <a:pt x="1612557" y="838200"/>
                  </a:lnTo>
                  <a:lnTo>
                    <a:pt x="1615376" y="825500"/>
                  </a:lnTo>
                  <a:lnTo>
                    <a:pt x="1618767" y="825500"/>
                  </a:lnTo>
                  <a:lnTo>
                    <a:pt x="1619897" y="812800"/>
                  </a:lnTo>
                  <a:lnTo>
                    <a:pt x="1623275" y="812800"/>
                  </a:lnTo>
                  <a:lnTo>
                    <a:pt x="1625498" y="800100"/>
                  </a:lnTo>
                  <a:lnTo>
                    <a:pt x="1627530" y="800100"/>
                  </a:lnTo>
                  <a:lnTo>
                    <a:pt x="1629219" y="787400"/>
                  </a:lnTo>
                  <a:lnTo>
                    <a:pt x="1630781" y="787400"/>
                  </a:lnTo>
                  <a:lnTo>
                    <a:pt x="1632292" y="774700"/>
                  </a:lnTo>
                  <a:lnTo>
                    <a:pt x="1633639" y="774700"/>
                  </a:lnTo>
                  <a:lnTo>
                    <a:pt x="1634832" y="762000"/>
                  </a:lnTo>
                  <a:lnTo>
                    <a:pt x="1635861" y="749300"/>
                  </a:lnTo>
                  <a:lnTo>
                    <a:pt x="1636280" y="736600"/>
                  </a:lnTo>
                  <a:lnTo>
                    <a:pt x="1638693" y="736600"/>
                  </a:lnTo>
                  <a:lnTo>
                    <a:pt x="1641373" y="723900"/>
                  </a:lnTo>
                  <a:lnTo>
                    <a:pt x="1638541" y="723900"/>
                  </a:lnTo>
                  <a:lnTo>
                    <a:pt x="1639112" y="711200"/>
                  </a:lnTo>
                  <a:lnTo>
                    <a:pt x="1638693" y="711200"/>
                  </a:lnTo>
                  <a:lnTo>
                    <a:pt x="1646593" y="698500"/>
                  </a:lnTo>
                  <a:lnTo>
                    <a:pt x="1659458" y="698500"/>
                  </a:lnTo>
                  <a:lnTo>
                    <a:pt x="1664119" y="711200"/>
                  </a:lnTo>
                  <a:lnTo>
                    <a:pt x="1663839" y="711200"/>
                  </a:lnTo>
                  <a:lnTo>
                    <a:pt x="1664398" y="723900"/>
                  </a:lnTo>
                  <a:lnTo>
                    <a:pt x="1665668" y="723900"/>
                  </a:lnTo>
                  <a:lnTo>
                    <a:pt x="1665389" y="749300"/>
                  </a:lnTo>
                  <a:lnTo>
                    <a:pt x="1666938" y="749300"/>
                  </a:lnTo>
                  <a:lnTo>
                    <a:pt x="1666278" y="762000"/>
                  </a:lnTo>
                  <a:lnTo>
                    <a:pt x="1666011" y="774700"/>
                  </a:lnTo>
                  <a:lnTo>
                    <a:pt x="1666659" y="787400"/>
                  </a:lnTo>
                  <a:lnTo>
                    <a:pt x="1667649" y="787400"/>
                  </a:lnTo>
                  <a:lnTo>
                    <a:pt x="1666798" y="800100"/>
                  </a:lnTo>
                  <a:lnTo>
                    <a:pt x="1665947" y="800100"/>
                  </a:lnTo>
                  <a:lnTo>
                    <a:pt x="1665947" y="812800"/>
                  </a:lnTo>
                  <a:lnTo>
                    <a:pt x="1663687" y="812800"/>
                  </a:lnTo>
                  <a:lnTo>
                    <a:pt x="1669059" y="825500"/>
                  </a:lnTo>
                  <a:lnTo>
                    <a:pt x="1669059" y="622300"/>
                  </a:lnTo>
                  <a:lnTo>
                    <a:pt x="1609864" y="622300"/>
                  </a:lnTo>
                  <a:lnTo>
                    <a:pt x="1609166" y="623671"/>
                  </a:lnTo>
                  <a:lnTo>
                    <a:pt x="1609166" y="774700"/>
                  </a:lnTo>
                  <a:lnTo>
                    <a:pt x="1607756" y="787400"/>
                  </a:lnTo>
                  <a:lnTo>
                    <a:pt x="1609166" y="787400"/>
                  </a:lnTo>
                  <a:lnTo>
                    <a:pt x="1607185" y="800100"/>
                  </a:lnTo>
                  <a:lnTo>
                    <a:pt x="1606194" y="800100"/>
                  </a:lnTo>
                  <a:lnTo>
                    <a:pt x="1606905" y="812800"/>
                  </a:lnTo>
                  <a:lnTo>
                    <a:pt x="1604365" y="812800"/>
                  </a:lnTo>
                  <a:lnTo>
                    <a:pt x="1605775" y="825500"/>
                  </a:lnTo>
                  <a:lnTo>
                    <a:pt x="1604645" y="825500"/>
                  </a:lnTo>
                  <a:lnTo>
                    <a:pt x="1605915" y="838200"/>
                  </a:lnTo>
                  <a:lnTo>
                    <a:pt x="1600974" y="850900"/>
                  </a:lnTo>
                  <a:lnTo>
                    <a:pt x="1533105" y="850900"/>
                  </a:lnTo>
                  <a:lnTo>
                    <a:pt x="1517142" y="863600"/>
                  </a:lnTo>
                  <a:lnTo>
                    <a:pt x="1507172" y="863600"/>
                  </a:lnTo>
                  <a:lnTo>
                    <a:pt x="1505051" y="850900"/>
                  </a:lnTo>
                  <a:lnTo>
                    <a:pt x="1503921" y="850900"/>
                  </a:lnTo>
                  <a:lnTo>
                    <a:pt x="1502079" y="863600"/>
                  </a:lnTo>
                  <a:lnTo>
                    <a:pt x="1469174" y="863600"/>
                  </a:lnTo>
                  <a:lnTo>
                    <a:pt x="1470723" y="850900"/>
                  </a:lnTo>
                  <a:lnTo>
                    <a:pt x="1471282" y="850900"/>
                  </a:lnTo>
                  <a:lnTo>
                    <a:pt x="1473403" y="838200"/>
                  </a:lnTo>
                  <a:lnTo>
                    <a:pt x="1474812" y="838200"/>
                  </a:lnTo>
                  <a:lnTo>
                    <a:pt x="1475524" y="825500"/>
                  </a:lnTo>
                  <a:lnTo>
                    <a:pt x="1477225" y="825500"/>
                  </a:lnTo>
                  <a:lnTo>
                    <a:pt x="1477505" y="812800"/>
                  </a:lnTo>
                  <a:lnTo>
                    <a:pt x="1477924" y="812800"/>
                  </a:lnTo>
                  <a:lnTo>
                    <a:pt x="1478915" y="800100"/>
                  </a:lnTo>
                  <a:lnTo>
                    <a:pt x="1480464" y="800100"/>
                  </a:lnTo>
                  <a:lnTo>
                    <a:pt x="1479334" y="787400"/>
                  </a:lnTo>
                  <a:lnTo>
                    <a:pt x="1479765" y="787400"/>
                  </a:lnTo>
                  <a:lnTo>
                    <a:pt x="1481175" y="774700"/>
                  </a:lnTo>
                  <a:lnTo>
                    <a:pt x="1483017" y="774700"/>
                  </a:lnTo>
                  <a:lnTo>
                    <a:pt x="1483436" y="762000"/>
                  </a:lnTo>
                  <a:lnTo>
                    <a:pt x="1483575" y="762000"/>
                  </a:lnTo>
                  <a:lnTo>
                    <a:pt x="1483156" y="749300"/>
                  </a:lnTo>
                  <a:lnTo>
                    <a:pt x="1484985" y="749300"/>
                  </a:lnTo>
                  <a:lnTo>
                    <a:pt x="1485125" y="736600"/>
                  </a:lnTo>
                  <a:lnTo>
                    <a:pt x="1482166" y="736600"/>
                  </a:lnTo>
                  <a:lnTo>
                    <a:pt x="1489087" y="723900"/>
                  </a:lnTo>
                  <a:lnTo>
                    <a:pt x="1500251" y="723900"/>
                  </a:lnTo>
                  <a:lnTo>
                    <a:pt x="1503210" y="736600"/>
                  </a:lnTo>
                  <a:lnTo>
                    <a:pt x="1500251" y="736600"/>
                  </a:lnTo>
                  <a:lnTo>
                    <a:pt x="1500530" y="749300"/>
                  </a:lnTo>
                  <a:lnTo>
                    <a:pt x="1503502" y="749300"/>
                  </a:lnTo>
                  <a:lnTo>
                    <a:pt x="1503210" y="762000"/>
                  </a:lnTo>
                  <a:lnTo>
                    <a:pt x="1505331" y="762000"/>
                  </a:lnTo>
                  <a:lnTo>
                    <a:pt x="1505902" y="774700"/>
                  </a:lnTo>
                  <a:lnTo>
                    <a:pt x="1506321" y="787400"/>
                  </a:lnTo>
                  <a:lnTo>
                    <a:pt x="1507451" y="787400"/>
                  </a:lnTo>
                  <a:lnTo>
                    <a:pt x="1507451" y="800100"/>
                  </a:lnTo>
                  <a:lnTo>
                    <a:pt x="1507312" y="800100"/>
                  </a:lnTo>
                  <a:lnTo>
                    <a:pt x="1507731" y="812800"/>
                  </a:lnTo>
                  <a:lnTo>
                    <a:pt x="1507172" y="812800"/>
                  </a:lnTo>
                  <a:lnTo>
                    <a:pt x="1507451" y="825500"/>
                  </a:lnTo>
                  <a:lnTo>
                    <a:pt x="1509001" y="825500"/>
                  </a:lnTo>
                  <a:lnTo>
                    <a:pt x="1509991" y="838200"/>
                  </a:lnTo>
                  <a:lnTo>
                    <a:pt x="1518475" y="838200"/>
                  </a:lnTo>
                  <a:lnTo>
                    <a:pt x="1519453" y="825500"/>
                  </a:lnTo>
                  <a:lnTo>
                    <a:pt x="1520583" y="825500"/>
                  </a:lnTo>
                  <a:lnTo>
                    <a:pt x="1520875" y="812800"/>
                  </a:lnTo>
                  <a:lnTo>
                    <a:pt x="1521294" y="800100"/>
                  </a:lnTo>
                  <a:lnTo>
                    <a:pt x="1525397" y="800100"/>
                  </a:lnTo>
                  <a:lnTo>
                    <a:pt x="1526095" y="787400"/>
                  </a:lnTo>
                  <a:lnTo>
                    <a:pt x="1527225" y="787400"/>
                  </a:lnTo>
                  <a:lnTo>
                    <a:pt x="1527505" y="774700"/>
                  </a:lnTo>
                  <a:lnTo>
                    <a:pt x="1527937" y="774700"/>
                  </a:lnTo>
                  <a:lnTo>
                    <a:pt x="1528495" y="762000"/>
                  </a:lnTo>
                  <a:lnTo>
                    <a:pt x="1528838" y="762000"/>
                  </a:lnTo>
                  <a:lnTo>
                    <a:pt x="1528749" y="749300"/>
                  </a:lnTo>
                  <a:lnTo>
                    <a:pt x="1529130" y="736600"/>
                  </a:lnTo>
                  <a:lnTo>
                    <a:pt x="1529918" y="736600"/>
                  </a:lnTo>
                  <a:lnTo>
                    <a:pt x="1529346" y="723900"/>
                  </a:lnTo>
                  <a:lnTo>
                    <a:pt x="1537817" y="723900"/>
                  </a:lnTo>
                  <a:lnTo>
                    <a:pt x="1543621" y="711200"/>
                  </a:lnTo>
                  <a:lnTo>
                    <a:pt x="1549971" y="723900"/>
                  </a:lnTo>
                  <a:lnTo>
                    <a:pt x="1551101" y="723900"/>
                  </a:lnTo>
                  <a:lnTo>
                    <a:pt x="1551673" y="736600"/>
                  </a:lnTo>
                  <a:lnTo>
                    <a:pt x="1553083" y="736600"/>
                  </a:lnTo>
                  <a:lnTo>
                    <a:pt x="1554073" y="749300"/>
                  </a:lnTo>
                  <a:lnTo>
                    <a:pt x="1555064" y="749300"/>
                  </a:lnTo>
                  <a:lnTo>
                    <a:pt x="1556194" y="762000"/>
                  </a:lnTo>
                  <a:lnTo>
                    <a:pt x="1556473" y="762000"/>
                  </a:lnTo>
                  <a:lnTo>
                    <a:pt x="1556613" y="774700"/>
                  </a:lnTo>
                  <a:lnTo>
                    <a:pt x="1556893" y="774700"/>
                  </a:lnTo>
                  <a:lnTo>
                    <a:pt x="1557032" y="787400"/>
                  </a:lnTo>
                  <a:lnTo>
                    <a:pt x="1559293" y="787400"/>
                  </a:lnTo>
                  <a:lnTo>
                    <a:pt x="1559864" y="800100"/>
                  </a:lnTo>
                  <a:lnTo>
                    <a:pt x="1559013" y="800100"/>
                  </a:lnTo>
                  <a:lnTo>
                    <a:pt x="1559433" y="812800"/>
                  </a:lnTo>
                  <a:lnTo>
                    <a:pt x="1558023" y="812800"/>
                  </a:lnTo>
                  <a:lnTo>
                    <a:pt x="1558874" y="825500"/>
                  </a:lnTo>
                  <a:lnTo>
                    <a:pt x="1556334" y="825500"/>
                  </a:lnTo>
                  <a:lnTo>
                    <a:pt x="1558302" y="838200"/>
                  </a:lnTo>
                  <a:lnTo>
                    <a:pt x="1561693" y="838200"/>
                  </a:lnTo>
                  <a:lnTo>
                    <a:pt x="1564525" y="825500"/>
                  </a:lnTo>
                  <a:lnTo>
                    <a:pt x="1564386" y="825500"/>
                  </a:lnTo>
                  <a:lnTo>
                    <a:pt x="1568475" y="812800"/>
                  </a:lnTo>
                  <a:lnTo>
                    <a:pt x="1573568" y="812800"/>
                  </a:lnTo>
                  <a:lnTo>
                    <a:pt x="1574838" y="800100"/>
                  </a:lnTo>
                  <a:lnTo>
                    <a:pt x="1577378" y="800100"/>
                  </a:lnTo>
                  <a:lnTo>
                    <a:pt x="1577949" y="787400"/>
                  </a:lnTo>
                  <a:lnTo>
                    <a:pt x="1580349" y="787400"/>
                  </a:lnTo>
                  <a:lnTo>
                    <a:pt x="1580908" y="774700"/>
                  </a:lnTo>
                  <a:lnTo>
                    <a:pt x="1582889" y="774700"/>
                  </a:lnTo>
                  <a:lnTo>
                    <a:pt x="1582750" y="762000"/>
                  </a:lnTo>
                  <a:lnTo>
                    <a:pt x="1582889" y="762000"/>
                  </a:lnTo>
                  <a:lnTo>
                    <a:pt x="1583169" y="749300"/>
                  </a:lnTo>
                  <a:lnTo>
                    <a:pt x="1585150" y="749300"/>
                  </a:lnTo>
                  <a:lnTo>
                    <a:pt x="1584718" y="736600"/>
                  </a:lnTo>
                  <a:lnTo>
                    <a:pt x="1584159" y="736600"/>
                  </a:lnTo>
                  <a:lnTo>
                    <a:pt x="1584020" y="723900"/>
                  </a:lnTo>
                  <a:lnTo>
                    <a:pt x="1582039" y="723900"/>
                  </a:lnTo>
                  <a:lnTo>
                    <a:pt x="1582610" y="711200"/>
                  </a:lnTo>
                  <a:lnTo>
                    <a:pt x="1591792" y="711200"/>
                  </a:lnTo>
                  <a:lnTo>
                    <a:pt x="1595031" y="698500"/>
                  </a:lnTo>
                  <a:lnTo>
                    <a:pt x="1597863" y="711200"/>
                  </a:lnTo>
                  <a:lnTo>
                    <a:pt x="1604213" y="711200"/>
                  </a:lnTo>
                  <a:lnTo>
                    <a:pt x="1604784" y="723900"/>
                  </a:lnTo>
                  <a:lnTo>
                    <a:pt x="1607045" y="723900"/>
                  </a:lnTo>
                  <a:lnTo>
                    <a:pt x="1607604" y="736600"/>
                  </a:lnTo>
                  <a:lnTo>
                    <a:pt x="1607756" y="736600"/>
                  </a:lnTo>
                  <a:lnTo>
                    <a:pt x="1606905" y="749300"/>
                  </a:lnTo>
                  <a:lnTo>
                    <a:pt x="1606054" y="749300"/>
                  </a:lnTo>
                  <a:lnTo>
                    <a:pt x="1605915" y="762000"/>
                  </a:lnTo>
                  <a:lnTo>
                    <a:pt x="1607045" y="762000"/>
                  </a:lnTo>
                  <a:lnTo>
                    <a:pt x="1607464" y="774700"/>
                  </a:lnTo>
                  <a:lnTo>
                    <a:pt x="1609166" y="774700"/>
                  </a:lnTo>
                  <a:lnTo>
                    <a:pt x="1609166" y="623671"/>
                  </a:lnTo>
                  <a:lnTo>
                    <a:pt x="1603375" y="635000"/>
                  </a:lnTo>
                  <a:lnTo>
                    <a:pt x="1543621" y="635000"/>
                  </a:lnTo>
                  <a:lnTo>
                    <a:pt x="1539798" y="647700"/>
                  </a:lnTo>
                  <a:lnTo>
                    <a:pt x="1470723" y="647700"/>
                  </a:lnTo>
                  <a:lnTo>
                    <a:pt x="1467472" y="660400"/>
                  </a:lnTo>
                  <a:lnTo>
                    <a:pt x="1465707" y="660400"/>
                  </a:lnTo>
                  <a:lnTo>
                    <a:pt x="1465707" y="800100"/>
                  </a:lnTo>
                  <a:lnTo>
                    <a:pt x="1465668" y="812800"/>
                  </a:lnTo>
                  <a:lnTo>
                    <a:pt x="1465072" y="812800"/>
                  </a:lnTo>
                  <a:lnTo>
                    <a:pt x="1463802" y="825500"/>
                  </a:lnTo>
                  <a:lnTo>
                    <a:pt x="1463662" y="825500"/>
                  </a:lnTo>
                  <a:lnTo>
                    <a:pt x="1463090" y="838200"/>
                  </a:lnTo>
                  <a:lnTo>
                    <a:pt x="1461960" y="838200"/>
                  </a:lnTo>
                  <a:lnTo>
                    <a:pt x="1459839" y="850900"/>
                  </a:lnTo>
                  <a:lnTo>
                    <a:pt x="1459001" y="863600"/>
                  </a:lnTo>
                  <a:lnTo>
                    <a:pt x="1435823" y="863600"/>
                  </a:lnTo>
                  <a:lnTo>
                    <a:pt x="1434274" y="876300"/>
                  </a:lnTo>
                  <a:lnTo>
                    <a:pt x="1416050" y="876300"/>
                  </a:lnTo>
                  <a:lnTo>
                    <a:pt x="1364348" y="876300"/>
                  </a:lnTo>
                  <a:lnTo>
                    <a:pt x="1366748" y="863600"/>
                  </a:lnTo>
                  <a:lnTo>
                    <a:pt x="1371409" y="863600"/>
                  </a:lnTo>
                  <a:lnTo>
                    <a:pt x="1374241" y="850900"/>
                  </a:lnTo>
                  <a:lnTo>
                    <a:pt x="1374660" y="838200"/>
                  </a:lnTo>
                  <a:lnTo>
                    <a:pt x="1375371" y="838200"/>
                  </a:lnTo>
                  <a:lnTo>
                    <a:pt x="1376921" y="825500"/>
                  </a:lnTo>
                  <a:lnTo>
                    <a:pt x="1380032" y="825500"/>
                  </a:lnTo>
                  <a:lnTo>
                    <a:pt x="1380451" y="812800"/>
                  </a:lnTo>
                  <a:lnTo>
                    <a:pt x="1382153" y="812800"/>
                  </a:lnTo>
                  <a:lnTo>
                    <a:pt x="1382572" y="800100"/>
                  </a:lnTo>
                  <a:lnTo>
                    <a:pt x="1382991" y="800100"/>
                  </a:lnTo>
                  <a:lnTo>
                    <a:pt x="1384693" y="787400"/>
                  </a:lnTo>
                  <a:lnTo>
                    <a:pt x="1384122" y="787400"/>
                  </a:lnTo>
                  <a:lnTo>
                    <a:pt x="1384414" y="774700"/>
                  </a:lnTo>
                  <a:lnTo>
                    <a:pt x="1384122" y="762000"/>
                  </a:lnTo>
                  <a:lnTo>
                    <a:pt x="1385252" y="762000"/>
                  </a:lnTo>
                  <a:lnTo>
                    <a:pt x="1384261" y="749300"/>
                  </a:lnTo>
                  <a:lnTo>
                    <a:pt x="1384693" y="749300"/>
                  </a:lnTo>
                  <a:lnTo>
                    <a:pt x="1393164" y="736600"/>
                  </a:lnTo>
                  <a:lnTo>
                    <a:pt x="1403616" y="736600"/>
                  </a:lnTo>
                  <a:lnTo>
                    <a:pt x="1404188" y="749300"/>
                  </a:lnTo>
                  <a:lnTo>
                    <a:pt x="1406448" y="749300"/>
                  </a:lnTo>
                  <a:lnTo>
                    <a:pt x="1406728" y="762000"/>
                  </a:lnTo>
                  <a:lnTo>
                    <a:pt x="1408430" y="762000"/>
                  </a:lnTo>
                  <a:lnTo>
                    <a:pt x="1408849" y="774700"/>
                  </a:lnTo>
                  <a:lnTo>
                    <a:pt x="1409547" y="774700"/>
                  </a:lnTo>
                  <a:lnTo>
                    <a:pt x="1410119" y="787400"/>
                  </a:lnTo>
                  <a:lnTo>
                    <a:pt x="1409547" y="787400"/>
                  </a:lnTo>
                  <a:lnTo>
                    <a:pt x="1409839" y="800100"/>
                  </a:lnTo>
                  <a:lnTo>
                    <a:pt x="1412100" y="800100"/>
                  </a:lnTo>
                  <a:lnTo>
                    <a:pt x="1413370" y="812800"/>
                  </a:lnTo>
                  <a:lnTo>
                    <a:pt x="1411528" y="812800"/>
                  </a:lnTo>
                  <a:lnTo>
                    <a:pt x="1411528" y="825500"/>
                  </a:lnTo>
                  <a:lnTo>
                    <a:pt x="1411960" y="825500"/>
                  </a:lnTo>
                  <a:lnTo>
                    <a:pt x="1412240" y="838200"/>
                  </a:lnTo>
                  <a:lnTo>
                    <a:pt x="1414919" y="838200"/>
                  </a:lnTo>
                  <a:lnTo>
                    <a:pt x="1414919" y="850900"/>
                  </a:lnTo>
                  <a:lnTo>
                    <a:pt x="1413510" y="850900"/>
                  </a:lnTo>
                  <a:lnTo>
                    <a:pt x="1412519" y="850900"/>
                  </a:lnTo>
                  <a:lnTo>
                    <a:pt x="1412938" y="863600"/>
                  </a:lnTo>
                  <a:lnTo>
                    <a:pt x="1415630" y="863600"/>
                  </a:lnTo>
                  <a:lnTo>
                    <a:pt x="1416050" y="876300"/>
                  </a:lnTo>
                  <a:lnTo>
                    <a:pt x="1416189" y="863600"/>
                  </a:lnTo>
                  <a:lnTo>
                    <a:pt x="1419301" y="863600"/>
                  </a:lnTo>
                  <a:lnTo>
                    <a:pt x="1420850" y="850900"/>
                  </a:lnTo>
                  <a:lnTo>
                    <a:pt x="1425663" y="850900"/>
                  </a:lnTo>
                  <a:lnTo>
                    <a:pt x="1425371" y="838200"/>
                  </a:lnTo>
                  <a:lnTo>
                    <a:pt x="1429054" y="838200"/>
                  </a:lnTo>
                  <a:lnTo>
                    <a:pt x="1429194" y="825500"/>
                  </a:lnTo>
                  <a:lnTo>
                    <a:pt x="1430604" y="812800"/>
                  </a:lnTo>
                  <a:lnTo>
                    <a:pt x="1433144" y="812800"/>
                  </a:lnTo>
                  <a:lnTo>
                    <a:pt x="1434274" y="800100"/>
                  </a:lnTo>
                  <a:lnTo>
                    <a:pt x="1433715" y="787400"/>
                  </a:lnTo>
                  <a:lnTo>
                    <a:pt x="1437386" y="787400"/>
                  </a:lnTo>
                  <a:lnTo>
                    <a:pt x="1437944" y="774700"/>
                  </a:lnTo>
                  <a:lnTo>
                    <a:pt x="1436674" y="774700"/>
                  </a:lnTo>
                  <a:lnTo>
                    <a:pt x="1436674" y="762000"/>
                  </a:lnTo>
                  <a:lnTo>
                    <a:pt x="1436535" y="762000"/>
                  </a:lnTo>
                  <a:lnTo>
                    <a:pt x="1435544" y="749300"/>
                  </a:lnTo>
                  <a:lnTo>
                    <a:pt x="1434693" y="749300"/>
                  </a:lnTo>
                  <a:lnTo>
                    <a:pt x="1436116" y="736600"/>
                  </a:lnTo>
                  <a:lnTo>
                    <a:pt x="1444447" y="736600"/>
                  </a:lnTo>
                  <a:lnTo>
                    <a:pt x="1446847" y="723900"/>
                  </a:lnTo>
                  <a:lnTo>
                    <a:pt x="1448117" y="736600"/>
                  </a:lnTo>
                  <a:lnTo>
                    <a:pt x="1450517" y="736600"/>
                  </a:lnTo>
                  <a:lnTo>
                    <a:pt x="1451368" y="723900"/>
                  </a:lnTo>
                  <a:lnTo>
                    <a:pt x="1454899" y="736600"/>
                  </a:lnTo>
                  <a:lnTo>
                    <a:pt x="1456029" y="749300"/>
                  </a:lnTo>
                  <a:lnTo>
                    <a:pt x="1460271" y="749300"/>
                  </a:lnTo>
                  <a:lnTo>
                    <a:pt x="1461262" y="762000"/>
                  </a:lnTo>
                  <a:lnTo>
                    <a:pt x="1463802" y="762000"/>
                  </a:lnTo>
                  <a:lnTo>
                    <a:pt x="1465110" y="787400"/>
                  </a:lnTo>
                  <a:lnTo>
                    <a:pt x="1465707" y="800100"/>
                  </a:lnTo>
                  <a:lnTo>
                    <a:pt x="1465707" y="660400"/>
                  </a:lnTo>
                  <a:lnTo>
                    <a:pt x="1396555" y="660400"/>
                  </a:lnTo>
                  <a:lnTo>
                    <a:pt x="1396555" y="673100"/>
                  </a:lnTo>
                  <a:lnTo>
                    <a:pt x="1395996" y="673100"/>
                  </a:lnTo>
                  <a:lnTo>
                    <a:pt x="1392466" y="660400"/>
                  </a:lnTo>
                  <a:lnTo>
                    <a:pt x="1385112" y="660400"/>
                  </a:lnTo>
                  <a:lnTo>
                    <a:pt x="1384122" y="673100"/>
                  </a:lnTo>
                  <a:lnTo>
                    <a:pt x="1358836" y="673100"/>
                  </a:lnTo>
                  <a:lnTo>
                    <a:pt x="1358836" y="825500"/>
                  </a:lnTo>
                  <a:lnTo>
                    <a:pt x="1358836" y="863600"/>
                  </a:lnTo>
                  <a:lnTo>
                    <a:pt x="1358696" y="863600"/>
                  </a:lnTo>
                  <a:lnTo>
                    <a:pt x="1358277" y="876300"/>
                  </a:lnTo>
                  <a:lnTo>
                    <a:pt x="1357426" y="876300"/>
                  </a:lnTo>
                  <a:lnTo>
                    <a:pt x="1346403" y="889000"/>
                  </a:lnTo>
                  <a:lnTo>
                    <a:pt x="1316037" y="889000"/>
                  </a:lnTo>
                  <a:lnTo>
                    <a:pt x="1316037" y="876300"/>
                  </a:lnTo>
                  <a:lnTo>
                    <a:pt x="1318717" y="876300"/>
                  </a:lnTo>
                  <a:lnTo>
                    <a:pt x="1317866" y="863600"/>
                  </a:lnTo>
                  <a:lnTo>
                    <a:pt x="1322108" y="863600"/>
                  </a:lnTo>
                  <a:lnTo>
                    <a:pt x="1321968" y="850900"/>
                  </a:lnTo>
                  <a:lnTo>
                    <a:pt x="1327619" y="850900"/>
                  </a:lnTo>
                  <a:lnTo>
                    <a:pt x="1327619" y="838200"/>
                  </a:lnTo>
                  <a:lnTo>
                    <a:pt x="1330299" y="838200"/>
                  </a:lnTo>
                  <a:lnTo>
                    <a:pt x="1330591" y="825500"/>
                  </a:lnTo>
                  <a:lnTo>
                    <a:pt x="1329029" y="825500"/>
                  </a:lnTo>
                  <a:lnTo>
                    <a:pt x="1329740" y="812800"/>
                  </a:lnTo>
                  <a:lnTo>
                    <a:pt x="1330731" y="812800"/>
                  </a:lnTo>
                  <a:lnTo>
                    <a:pt x="1330299" y="800100"/>
                  </a:lnTo>
                  <a:lnTo>
                    <a:pt x="1329029" y="800100"/>
                  </a:lnTo>
                  <a:lnTo>
                    <a:pt x="1330591" y="787400"/>
                  </a:lnTo>
                  <a:lnTo>
                    <a:pt x="1331010" y="787400"/>
                  </a:lnTo>
                  <a:lnTo>
                    <a:pt x="1330591" y="749300"/>
                  </a:lnTo>
                  <a:lnTo>
                    <a:pt x="1341602" y="749300"/>
                  </a:lnTo>
                  <a:lnTo>
                    <a:pt x="1345565" y="736600"/>
                  </a:lnTo>
                  <a:lnTo>
                    <a:pt x="1348524" y="749300"/>
                  </a:lnTo>
                  <a:lnTo>
                    <a:pt x="1351356" y="749300"/>
                  </a:lnTo>
                  <a:lnTo>
                    <a:pt x="1352054" y="762000"/>
                  </a:lnTo>
                  <a:lnTo>
                    <a:pt x="1351635" y="762000"/>
                  </a:lnTo>
                  <a:lnTo>
                    <a:pt x="1351775" y="774700"/>
                  </a:lnTo>
                  <a:lnTo>
                    <a:pt x="1354747" y="774700"/>
                  </a:lnTo>
                  <a:lnTo>
                    <a:pt x="1355305" y="787400"/>
                  </a:lnTo>
                  <a:lnTo>
                    <a:pt x="1355445" y="800100"/>
                  </a:lnTo>
                  <a:lnTo>
                    <a:pt x="1357566" y="800100"/>
                  </a:lnTo>
                  <a:lnTo>
                    <a:pt x="1357985" y="812800"/>
                  </a:lnTo>
                  <a:lnTo>
                    <a:pt x="1358557" y="812800"/>
                  </a:lnTo>
                  <a:lnTo>
                    <a:pt x="1358696" y="825500"/>
                  </a:lnTo>
                  <a:lnTo>
                    <a:pt x="1358836" y="825500"/>
                  </a:lnTo>
                  <a:lnTo>
                    <a:pt x="1358836" y="673100"/>
                  </a:lnTo>
                  <a:lnTo>
                    <a:pt x="1308265" y="673100"/>
                  </a:lnTo>
                  <a:lnTo>
                    <a:pt x="1308265" y="876300"/>
                  </a:lnTo>
                  <a:lnTo>
                    <a:pt x="1307985" y="889000"/>
                  </a:lnTo>
                  <a:lnTo>
                    <a:pt x="1268145" y="889000"/>
                  </a:lnTo>
                  <a:lnTo>
                    <a:pt x="1265745" y="901700"/>
                  </a:lnTo>
                  <a:lnTo>
                    <a:pt x="1260373" y="901700"/>
                  </a:lnTo>
                  <a:lnTo>
                    <a:pt x="1258392" y="889000"/>
                  </a:lnTo>
                  <a:lnTo>
                    <a:pt x="1262773" y="889000"/>
                  </a:lnTo>
                  <a:lnTo>
                    <a:pt x="1263764" y="876300"/>
                  </a:lnTo>
                  <a:lnTo>
                    <a:pt x="1268285" y="876300"/>
                  </a:lnTo>
                  <a:lnTo>
                    <a:pt x="1268857" y="863600"/>
                  </a:lnTo>
                  <a:lnTo>
                    <a:pt x="1272806" y="863600"/>
                  </a:lnTo>
                  <a:lnTo>
                    <a:pt x="1273086" y="850900"/>
                  </a:lnTo>
                  <a:lnTo>
                    <a:pt x="1276616" y="850900"/>
                  </a:lnTo>
                  <a:lnTo>
                    <a:pt x="1277188" y="838200"/>
                  </a:lnTo>
                  <a:lnTo>
                    <a:pt x="1278039" y="838200"/>
                  </a:lnTo>
                  <a:lnTo>
                    <a:pt x="1279728" y="825500"/>
                  </a:lnTo>
                  <a:lnTo>
                    <a:pt x="1280439" y="825500"/>
                  </a:lnTo>
                  <a:lnTo>
                    <a:pt x="1280998" y="812800"/>
                  </a:lnTo>
                  <a:lnTo>
                    <a:pt x="1282280" y="812800"/>
                  </a:lnTo>
                  <a:lnTo>
                    <a:pt x="1282522" y="800100"/>
                  </a:lnTo>
                  <a:lnTo>
                    <a:pt x="1282382" y="800100"/>
                  </a:lnTo>
                  <a:lnTo>
                    <a:pt x="1281849" y="787400"/>
                  </a:lnTo>
                  <a:lnTo>
                    <a:pt x="1279029" y="787400"/>
                  </a:lnTo>
                  <a:lnTo>
                    <a:pt x="1277048" y="774700"/>
                  </a:lnTo>
                  <a:lnTo>
                    <a:pt x="1281137" y="774700"/>
                  </a:lnTo>
                  <a:lnTo>
                    <a:pt x="1283830" y="762000"/>
                  </a:lnTo>
                  <a:lnTo>
                    <a:pt x="1282700" y="762000"/>
                  </a:lnTo>
                  <a:lnTo>
                    <a:pt x="1287500" y="749300"/>
                  </a:lnTo>
                  <a:lnTo>
                    <a:pt x="1302753" y="749300"/>
                  </a:lnTo>
                  <a:lnTo>
                    <a:pt x="1304163" y="762000"/>
                  </a:lnTo>
                  <a:lnTo>
                    <a:pt x="1305293" y="774700"/>
                  </a:lnTo>
                  <a:lnTo>
                    <a:pt x="1305585" y="774700"/>
                  </a:lnTo>
                  <a:lnTo>
                    <a:pt x="1306283" y="787400"/>
                  </a:lnTo>
                  <a:lnTo>
                    <a:pt x="1307312" y="787400"/>
                  </a:lnTo>
                  <a:lnTo>
                    <a:pt x="1307617" y="800100"/>
                  </a:lnTo>
                  <a:lnTo>
                    <a:pt x="1307134" y="812800"/>
                  </a:lnTo>
                  <a:lnTo>
                    <a:pt x="1307553" y="812800"/>
                  </a:lnTo>
                  <a:lnTo>
                    <a:pt x="1308125" y="825500"/>
                  </a:lnTo>
                  <a:lnTo>
                    <a:pt x="1307985" y="825500"/>
                  </a:lnTo>
                  <a:lnTo>
                    <a:pt x="1307744" y="850900"/>
                  </a:lnTo>
                  <a:lnTo>
                    <a:pt x="1307668" y="863600"/>
                  </a:lnTo>
                  <a:lnTo>
                    <a:pt x="1307985" y="876300"/>
                  </a:lnTo>
                  <a:lnTo>
                    <a:pt x="1308265" y="876300"/>
                  </a:lnTo>
                  <a:lnTo>
                    <a:pt x="1308265" y="673100"/>
                  </a:lnTo>
                  <a:lnTo>
                    <a:pt x="1305293" y="673100"/>
                  </a:lnTo>
                  <a:lnTo>
                    <a:pt x="1302753" y="685800"/>
                  </a:lnTo>
                  <a:lnTo>
                    <a:pt x="1253883" y="685800"/>
                  </a:lnTo>
                  <a:lnTo>
                    <a:pt x="1253883" y="812800"/>
                  </a:lnTo>
                  <a:lnTo>
                    <a:pt x="1253883" y="825500"/>
                  </a:lnTo>
                  <a:lnTo>
                    <a:pt x="1252461" y="825500"/>
                  </a:lnTo>
                  <a:lnTo>
                    <a:pt x="1253172" y="838200"/>
                  </a:lnTo>
                  <a:lnTo>
                    <a:pt x="1251623" y="838200"/>
                  </a:lnTo>
                  <a:lnTo>
                    <a:pt x="1251623" y="850900"/>
                  </a:lnTo>
                  <a:lnTo>
                    <a:pt x="1250772" y="850900"/>
                  </a:lnTo>
                  <a:lnTo>
                    <a:pt x="1250200" y="863600"/>
                  </a:lnTo>
                  <a:lnTo>
                    <a:pt x="1250772" y="863600"/>
                  </a:lnTo>
                  <a:lnTo>
                    <a:pt x="1250340" y="876300"/>
                  </a:lnTo>
                  <a:lnTo>
                    <a:pt x="1248651" y="876300"/>
                  </a:lnTo>
                  <a:lnTo>
                    <a:pt x="1249641" y="889000"/>
                  </a:lnTo>
                  <a:lnTo>
                    <a:pt x="1247660" y="889000"/>
                  </a:lnTo>
                  <a:lnTo>
                    <a:pt x="1246530" y="901700"/>
                  </a:lnTo>
                  <a:lnTo>
                    <a:pt x="1209522" y="901700"/>
                  </a:lnTo>
                  <a:lnTo>
                    <a:pt x="1209941" y="889000"/>
                  </a:lnTo>
                  <a:lnTo>
                    <a:pt x="1213192" y="889000"/>
                  </a:lnTo>
                  <a:lnTo>
                    <a:pt x="1214183" y="876300"/>
                  </a:lnTo>
                  <a:lnTo>
                    <a:pt x="1218425" y="876300"/>
                  </a:lnTo>
                  <a:lnTo>
                    <a:pt x="1219974" y="863600"/>
                  </a:lnTo>
                  <a:lnTo>
                    <a:pt x="1225054" y="863600"/>
                  </a:lnTo>
                  <a:lnTo>
                    <a:pt x="1224775" y="850900"/>
                  </a:lnTo>
                  <a:lnTo>
                    <a:pt x="1225626" y="850900"/>
                  </a:lnTo>
                  <a:lnTo>
                    <a:pt x="1226185" y="838200"/>
                  </a:lnTo>
                  <a:lnTo>
                    <a:pt x="1227747" y="838200"/>
                  </a:lnTo>
                  <a:lnTo>
                    <a:pt x="1229868" y="825500"/>
                  </a:lnTo>
                  <a:lnTo>
                    <a:pt x="1230007" y="787400"/>
                  </a:lnTo>
                  <a:lnTo>
                    <a:pt x="1230147" y="787400"/>
                  </a:lnTo>
                  <a:lnTo>
                    <a:pt x="1228877" y="774700"/>
                  </a:lnTo>
                  <a:lnTo>
                    <a:pt x="1227747" y="774700"/>
                  </a:lnTo>
                  <a:lnTo>
                    <a:pt x="1230007" y="762000"/>
                  </a:lnTo>
                  <a:lnTo>
                    <a:pt x="1248511" y="762000"/>
                  </a:lnTo>
                  <a:lnTo>
                    <a:pt x="1248651" y="774700"/>
                  </a:lnTo>
                  <a:lnTo>
                    <a:pt x="1249210" y="774700"/>
                  </a:lnTo>
                  <a:lnTo>
                    <a:pt x="1249210" y="787400"/>
                  </a:lnTo>
                  <a:lnTo>
                    <a:pt x="1248371" y="787400"/>
                  </a:lnTo>
                  <a:lnTo>
                    <a:pt x="1252042" y="800100"/>
                  </a:lnTo>
                  <a:lnTo>
                    <a:pt x="1253312" y="800100"/>
                  </a:lnTo>
                  <a:lnTo>
                    <a:pt x="1253451" y="812800"/>
                  </a:lnTo>
                  <a:lnTo>
                    <a:pt x="1253883" y="812800"/>
                  </a:lnTo>
                  <a:lnTo>
                    <a:pt x="1253883" y="685800"/>
                  </a:lnTo>
                  <a:lnTo>
                    <a:pt x="1230147" y="685800"/>
                  </a:lnTo>
                  <a:lnTo>
                    <a:pt x="1221333" y="698500"/>
                  </a:lnTo>
                  <a:lnTo>
                    <a:pt x="1206550" y="698500"/>
                  </a:lnTo>
                  <a:lnTo>
                    <a:pt x="1206550" y="812800"/>
                  </a:lnTo>
                  <a:lnTo>
                    <a:pt x="1205992" y="825500"/>
                  </a:lnTo>
                  <a:lnTo>
                    <a:pt x="1205280" y="825500"/>
                  </a:lnTo>
                  <a:lnTo>
                    <a:pt x="1205560" y="838200"/>
                  </a:lnTo>
                  <a:lnTo>
                    <a:pt x="1205280" y="838200"/>
                  </a:lnTo>
                  <a:lnTo>
                    <a:pt x="1205560" y="850900"/>
                  </a:lnTo>
                  <a:lnTo>
                    <a:pt x="1204722" y="850900"/>
                  </a:lnTo>
                  <a:lnTo>
                    <a:pt x="1206271" y="863600"/>
                  </a:lnTo>
                  <a:lnTo>
                    <a:pt x="1202321" y="863600"/>
                  </a:lnTo>
                  <a:lnTo>
                    <a:pt x="1202740" y="876300"/>
                  </a:lnTo>
                  <a:lnTo>
                    <a:pt x="1203871" y="876300"/>
                  </a:lnTo>
                  <a:lnTo>
                    <a:pt x="1203452" y="889000"/>
                  </a:lnTo>
                  <a:lnTo>
                    <a:pt x="1202029" y="889000"/>
                  </a:lnTo>
                  <a:lnTo>
                    <a:pt x="1202880" y="901700"/>
                  </a:lnTo>
                  <a:lnTo>
                    <a:pt x="1191717" y="901700"/>
                  </a:lnTo>
                  <a:lnTo>
                    <a:pt x="1189596" y="914400"/>
                  </a:lnTo>
                  <a:lnTo>
                    <a:pt x="1161072" y="914400"/>
                  </a:lnTo>
                  <a:lnTo>
                    <a:pt x="1164450" y="901700"/>
                  </a:lnTo>
                  <a:lnTo>
                    <a:pt x="1166863" y="901700"/>
                  </a:lnTo>
                  <a:lnTo>
                    <a:pt x="1167701" y="889000"/>
                  </a:lnTo>
                  <a:lnTo>
                    <a:pt x="1169962" y="889000"/>
                  </a:lnTo>
                  <a:lnTo>
                    <a:pt x="1172654" y="876300"/>
                  </a:lnTo>
                  <a:lnTo>
                    <a:pt x="1175613" y="876300"/>
                  </a:lnTo>
                  <a:lnTo>
                    <a:pt x="1176883" y="863600"/>
                  </a:lnTo>
                  <a:lnTo>
                    <a:pt x="1178153" y="863600"/>
                  </a:lnTo>
                  <a:lnTo>
                    <a:pt x="1178725" y="850900"/>
                  </a:lnTo>
                  <a:lnTo>
                    <a:pt x="1180414" y="850900"/>
                  </a:lnTo>
                  <a:lnTo>
                    <a:pt x="1181544" y="825500"/>
                  </a:lnTo>
                  <a:lnTo>
                    <a:pt x="1184097" y="825500"/>
                  </a:lnTo>
                  <a:lnTo>
                    <a:pt x="1183246" y="812800"/>
                  </a:lnTo>
                  <a:lnTo>
                    <a:pt x="1182535" y="812800"/>
                  </a:lnTo>
                  <a:lnTo>
                    <a:pt x="1183525" y="800100"/>
                  </a:lnTo>
                  <a:lnTo>
                    <a:pt x="1185646" y="800100"/>
                  </a:lnTo>
                  <a:lnTo>
                    <a:pt x="1185786" y="787400"/>
                  </a:lnTo>
                  <a:lnTo>
                    <a:pt x="1184376" y="787400"/>
                  </a:lnTo>
                  <a:lnTo>
                    <a:pt x="1184516" y="774700"/>
                  </a:lnTo>
                  <a:lnTo>
                    <a:pt x="1188618" y="774700"/>
                  </a:lnTo>
                  <a:lnTo>
                    <a:pt x="1192707" y="762000"/>
                  </a:lnTo>
                  <a:lnTo>
                    <a:pt x="1198359" y="762000"/>
                  </a:lnTo>
                  <a:lnTo>
                    <a:pt x="1202169" y="774700"/>
                  </a:lnTo>
                  <a:lnTo>
                    <a:pt x="1205141" y="774700"/>
                  </a:lnTo>
                  <a:lnTo>
                    <a:pt x="1203020" y="787400"/>
                  </a:lnTo>
                  <a:lnTo>
                    <a:pt x="1205280" y="787400"/>
                  </a:lnTo>
                  <a:lnTo>
                    <a:pt x="1205280" y="800100"/>
                  </a:lnTo>
                  <a:lnTo>
                    <a:pt x="1204861" y="800100"/>
                  </a:lnTo>
                  <a:lnTo>
                    <a:pt x="1204150" y="812800"/>
                  </a:lnTo>
                  <a:lnTo>
                    <a:pt x="1206550" y="812800"/>
                  </a:lnTo>
                  <a:lnTo>
                    <a:pt x="1206550" y="698500"/>
                  </a:lnTo>
                  <a:lnTo>
                    <a:pt x="1161770" y="698500"/>
                  </a:lnTo>
                  <a:lnTo>
                    <a:pt x="1161770" y="838200"/>
                  </a:lnTo>
                  <a:lnTo>
                    <a:pt x="1161211" y="850900"/>
                  </a:lnTo>
                  <a:lnTo>
                    <a:pt x="1158240" y="850900"/>
                  </a:lnTo>
                  <a:lnTo>
                    <a:pt x="1158379" y="863600"/>
                  </a:lnTo>
                  <a:lnTo>
                    <a:pt x="1158519" y="863600"/>
                  </a:lnTo>
                  <a:lnTo>
                    <a:pt x="1158240" y="876300"/>
                  </a:lnTo>
                  <a:lnTo>
                    <a:pt x="1157109" y="876300"/>
                  </a:lnTo>
                  <a:lnTo>
                    <a:pt x="1157109" y="889000"/>
                  </a:lnTo>
                  <a:lnTo>
                    <a:pt x="1153858" y="889000"/>
                  </a:lnTo>
                  <a:lnTo>
                    <a:pt x="1152448" y="901700"/>
                  </a:lnTo>
                  <a:lnTo>
                    <a:pt x="1151039" y="901700"/>
                  </a:lnTo>
                  <a:lnTo>
                    <a:pt x="1149197" y="914400"/>
                  </a:lnTo>
                  <a:lnTo>
                    <a:pt x="1118971" y="914400"/>
                  </a:lnTo>
                  <a:lnTo>
                    <a:pt x="1117269" y="927100"/>
                  </a:lnTo>
                  <a:lnTo>
                    <a:pt x="1114018" y="927100"/>
                  </a:lnTo>
                  <a:lnTo>
                    <a:pt x="1114018" y="914400"/>
                  </a:lnTo>
                  <a:lnTo>
                    <a:pt x="1112748" y="914400"/>
                  </a:lnTo>
                  <a:lnTo>
                    <a:pt x="1111199" y="927100"/>
                  </a:lnTo>
                  <a:lnTo>
                    <a:pt x="1108367" y="927100"/>
                  </a:lnTo>
                  <a:lnTo>
                    <a:pt x="1108367" y="914400"/>
                  </a:lnTo>
                  <a:lnTo>
                    <a:pt x="1112050" y="914400"/>
                  </a:lnTo>
                  <a:lnTo>
                    <a:pt x="1112469" y="901700"/>
                  </a:lnTo>
                  <a:lnTo>
                    <a:pt x="1118260" y="901700"/>
                  </a:lnTo>
                  <a:lnTo>
                    <a:pt x="1118260" y="889000"/>
                  </a:lnTo>
                  <a:lnTo>
                    <a:pt x="1123061" y="889000"/>
                  </a:lnTo>
                  <a:lnTo>
                    <a:pt x="1123061" y="876300"/>
                  </a:lnTo>
                  <a:lnTo>
                    <a:pt x="1125321" y="876300"/>
                  </a:lnTo>
                  <a:lnTo>
                    <a:pt x="1126312" y="863600"/>
                  </a:lnTo>
                  <a:lnTo>
                    <a:pt x="1128572" y="863600"/>
                  </a:lnTo>
                  <a:lnTo>
                    <a:pt x="1128712" y="850900"/>
                  </a:lnTo>
                  <a:lnTo>
                    <a:pt x="1130122" y="850900"/>
                  </a:lnTo>
                  <a:lnTo>
                    <a:pt x="1132027" y="838200"/>
                  </a:lnTo>
                  <a:lnTo>
                    <a:pt x="1133322" y="838200"/>
                  </a:lnTo>
                  <a:lnTo>
                    <a:pt x="1134122" y="825500"/>
                  </a:lnTo>
                  <a:lnTo>
                    <a:pt x="1134681" y="787400"/>
                  </a:lnTo>
                  <a:lnTo>
                    <a:pt x="1134986" y="787400"/>
                  </a:lnTo>
                  <a:lnTo>
                    <a:pt x="1135367" y="774700"/>
                  </a:lnTo>
                  <a:lnTo>
                    <a:pt x="1152728" y="774700"/>
                  </a:lnTo>
                  <a:lnTo>
                    <a:pt x="1153160" y="787400"/>
                  </a:lnTo>
                  <a:lnTo>
                    <a:pt x="1156830" y="787400"/>
                  </a:lnTo>
                  <a:lnTo>
                    <a:pt x="1156830" y="800100"/>
                  </a:lnTo>
                  <a:lnTo>
                    <a:pt x="1155700" y="800100"/>
                  </a:lnTo>
                  <a:lnTo>
                    <a:pt x="1156398" y="812800"/>
                  </a:lnTo>
                  <a:lnTo>
                    <a:pt x="1159090" y="812800"/>
                  </a:lnTo>
                  <a:lnTo>
                    <a:pt x="1159281" y="825500"/>
                  </a:lnTo>
                  <a:lnTo>
                    <a:pt x="1159903" y="825500"/>
                  </a:lnTo>
                  <a:lnTo>
                    <a:pt x="1160678" y="838200"/>
                  </a:lnTo>
                  <a:lnTo>
                    <a:pt x="1161770" y="838200"/>
                  </a:lnTo>
                  <a:lnTo>
                    <a:pt x="1161770" y="698500"/>
                  </a:lnTo>
                  <a:lnTo>
                    <a:pt x="1158951" y="698500"/>
                  </a:lnTo>
                  <a:lnTo>
                    <a:pt x="1157528" y="711200"/>
                  </a:lnTo>
                  <a:lnTo>
                    <a:pt x="1156398" y="698500"/>
                  </a:lnTo>
                  <a:lnTo>
                    <a:pt x="1142415" y="711200"/>
                  </a:lnTo>
                  <a:lnTo>
                    <a:pt x="1132382" y="711200"/>
                  </a:lnTo>
                  <a:lnTo>
                    <a:pt x="1132382" y="698500"/>
                  </a:lnTo>
                  <a:lnTo>
                    <a:pt x="1152169" y="698500"/>
                  </a:lnTo>
                  <a:lnTo>
                    <a:pt x="1152169" y="685800"/>
                  </a:lnTo>
                  <a:lnTo>
                    <a:pt x="1183106" y="685800"/>
                  </a:lnTo>
                  <a:lnTo>
                    <a:pt x="1185926" y="673100"/>
                  </a:lnTo>
                  <a:lnTo>
                    <a:pt x="1205852" y="673100"/>
                  </a:lnTo>
                  <a:lnTo>
                    <a:pt x="1208112" y="660400"/>
                  </a:lnTo>
                  <a:lnTo>
                    <a:pt x="1235798" y="660400"/>
                  </a:lnTo>
                  <a:lnTo>
                    <a:pt x="1243418" y="647700"/>
                  </a:lnTo>
                  <a:lnTo>
                    <a:pt x="1265174" y="647700"/>
                  </a:lnTo>
                  <a:lnTo>
                    <a:pt x="1265174" y="635000"/>
                  </a:lnTo>
                  <a:lnTo>
                    <a:pt x="1293431" y="635000"/>
                  </a:lnTo>
                  <a:lnTo>
                    <a:pt x="1293431" y="622300"/>
                  </a:lnTo>
                  <a:lnTo>
                    <a:pt x="1318996" y="622300"/>
                  </a:lnTo>
                  <a:lnTo>
                    <a:pt x="1323517" y="609600"/>
                  </a:lnTo>
                  <a:lnTo>
                    <a:pt x="1351356" y="609600"/>
                  </a:lnTo>
                  <a:lnTo>
                    <a:pt x="1351356" y="596900"/>
                  </a:lnTo>
                  <a:lnTo>
                    <a:pt x="1377200" y="596900"/>
                  </a:lnTo>
                  <a:lnTo>
                    <a:pt x="1378762" y="584200"/>
                  </a:lnTo>
                  <a:lnTo>
                    <a:pt x="1380172" y="584200"/>
                  </a:lnTo>
                  <a:lnTo>
                    <a:pt x="1380871" y="596900"/>
                  </a:lnTo>
                  <a:lnTo>
                    <a:pt x="1382712" y="596900"/>
                  </a:lnTo>
                  <a:lnTo>
                    <a:pt x="1386103" y="584200"/>
                  </a:lnTo>
                  <a:lnTo>
                    <a:pt x="1409268" y="584200"/>
                  </a:lnTo>
                  <a:lnTo>
                    <a:pt x="1411960" y="571500"/>
                  </a:lnTo>
                  <a:lnTo>
                    <a:pt x="1436535" y="571500"/>
                  </a:lnTo>
                  <a:lnTo>
                    <a:pt x="1448968" y="558800"/>
                  </a:lnTo>
                  <a:lnTo>
                    <a:pt x="1463802" y="558800"/>
                  </a:lnTo>
                  <a:lnTo>
                    <a:pt x="1467891" y="546100"/>
                  </a:lnTo>
                  <a:lnTo>
                    <a:pt x="1490078" y="546100"/>
                  </a:lnTo>
                  <a:lnTo>
                    <a:pt x="1490929" y="533400"/>
                  </a:lnTo>
                  <a:lnTo>
                    <a:pt x="1520736" y="533400"/>
                  </a:lnTo>
                  <a:lnTo>
                    <a:pt x="1523695" y="520700"/>
                  </a:lnTo>
                  <a:lnTo>
                    <a:pt x="1547571" y="520700"/>
                  </a:lnTo>
                  <a:lnTo>
                    <a:pt x="1549120" y="533400"/>
                  </a:lnTo>
                  <a:lnTo>
                    <a:pt x="1570316" y="533400"/>
                  </a:lnTo>
                  <a:lnTo>
                    <a:pt x="1577378" y="546100"/>
                  </a:lnTo>
                  <a:lnTo>
                    <a:pt x="1586839" y="546100"/>
                  </a:lnTo>
                  <a:lnTo>
                    <a:pt x="1591500" y="558800"/>
                  </a:lnTo>
                  <a:lnTo>
                    <a:pt x="1610017" y="558800"/>
                  </a:lnTo>
                  <a:lnTo>
                    <a:pt x="1614106" y="571500"/>
                  </a:lnTo>
                  <a:lnTo>
                    <a:pt x="1634032" y="571500"/>
                  </a:lnTo>
                  <a:lnTo>
                    <a:pt x="1635302" y="584200"/>
                  </a:lnTo>
                  <a:lnTo>
                    <a:pt x="1652816" y="584200"/>
                  </a:lnTo>
                  <a:lnTo>
                    <a:pt x="1654797" y="596900"/>
                  </a:lnTo>
                  <a:lnTo>
                    <a:pt x="1674431" y="596900"/>
                  </a:lnTo>
                  <a:lnTo>
                    <a:pt x="1673999" y="609600"/>
                  </a:lnTo>
                  <a:lnTo>
                    <a:pt x="1681911" y="609600"/>
                  </a:lnTo>
                  <a:lnTo>
                    <a:pt x="1681911" y="571500"/>
                  </a:lnTo>
                  <a:lnTo>
                    <a:pt x="1677111" y="571500"/>
                  </a:lnTo>
                  <a:lnTo>
                    <a:pt x="1673999" y="558800"/>
                  </a:lnTo>
                  <a:lnTo>
                    <a:pt x="1660017" y="558800"/>
                  </a:lnTo>
                  <a:lnTo>
                    <a:pt x="1657477" y="546100"/>
                  </a:lnTo>
                  <a:lnTo>
                    <a:pt x="1642503" y="546100"/>
                  </a:lnTo>
                  <a:lnTo>
                    <a:pt x="1640522" y="533400"/>
                  </a:lnTo>
                  <a:lnTo>
                    <a:pt x="1619618" y="533400"/>
                  </a:lnTo>
                  <a:lnTo>
                    <a:pt x="1618348" y="520700"/>
                  </a:lnTo>
                  <a:lnTo>
                    <a:pt x="1607045" y="520700"/>
                  </a:lnTo>
                  <a:lnTo>
                    <a:pt x="1604924" y="508000"/>
                  </a:lnTo>
                  <a:lnTo>
                    <a:pt x="1595462" y="508000"/>
                  </a:lnTo>
                  <a:lnTo>
                    <a:pt x="1597152" y="495300"/>
                  </a:lnTo>
                  <a:lnTo>
                    <a:pt x="1622590" y="495300"/>
                  </a:lnTo>
                  <a:lnTo>
                    <a:pt x="1621739" y="482600"/>
                  </a:lnTo>
                  <a:lnTo>
                    <a:pt x="1656765" y="482600"/>
                  </a:lnTo>
                  <a:lnTo>
                    <a:pt x="1666379" y="469900"/>
                  </a:lnTo>
                  <a:lnTo>
                    <a:pt x="1678381" y="469900"/>
                  </a:lnTo>
                  <a:lnTo>
                    <a:pt x="1680502" y="457200"/>
                  </a:lnTo>
                  <a:lnTo>
                    <a:pt x="1715109" y="457200"/>
                  </a:lnTo>
                  <a:lnTo>
                    <a:pt x="1716951" y="444500"/>
                  </a:lnTo>
                  <a:lnTo>
                    <a:pt x="1735175" y="444500"/>
                  </a:lnTo>
                  <a:lnTo>
                    <a:pt x="1734324" y="431800"/>
                  </a:lnTo>
                  <a:lnTo>
                    <a:pt x="1737575" y="431800"/>
                  </a:lnTo>
                  <a:lnTo>
                    <a:pt x="1738426" y="419100"/>
                  </a:lnTo>
                  <a:lnTo>
                    <a:pt x="1739265" y="419100"/>
                  </a:lnTo>
                  <a:lnTo>
                    <a:pt x="1739836" y="406400"/>
                  </a:lnTo>
                  <a:lnTo>
                    <a:pt x="1739265" y="406400"/>
                  </a:lnTo>
                  <a:lnTo>
                    <a:pt x="1738566" y="393700"/>
                  </a:lnTo>
                  <a:lnTo>
                    <a:pt x="1743925" y="393700"/>
                  </a:lnTo>
                  <a:lnTo>
                    <a:pt x="1743646" y="381000"/>
                  </a:lnTo>
                  <a:lnTo>
                    <a:pt x="1743786" y="381000"/>
                  </a:lnTo>
                  <a:lnTo>
                    <a:pt x="1743925" y="368300"/>
                  </a:lnTo>
                  <a:lnTo>
                    <a:pt x="1739265" y="368300"/>
                  </a:lnTo>
                  <a:lnTo>
                    <a:pt x="1738845" y="355600"/>
                  </a:lnTo>
                  <a:lnTo>
                    <a:pt x="1737004" y="355600"/>
                  </a:lnTo>
                  <a:lnTo>
                    <a:pt x="1737715" y="342900"/>
                  </a:lnTo>
                  <a:lnTo>
                    <a:pt x="1740255" y="342900"/>
                  </a:lnTo>
                  <a:lnTo>
                    <a:pt x="1741246" y="355600"/>
                  </a:lnTo>
                  <a:lnTo>
                    <a:pt x="1743925" y="355600"/>
                  </a:lnTo>
                  <a:lnTo>
                    <a:pt x="1743786" y="342900"/>
                  </a:lnTo>
                  <a:lnTo>
                    <a:pt x="1743367" y="342900"/>
                  </a:lnTo>
                  <a:lnTo>
                    <a:pt x="1743925" y="330200"/>
                  </a:lnTo>
                  <a:lnTo>
                    <a:pt x="1736585" y="330200"/>
                  </a:lnTo>
                  <a:lnTo>
                    <a:pt x="1738134" y="317500"/>
                  </a:lnTo>
                  <a:lnTo>
                    <a:pt x="1736585" y="317500"/>
                  </a:lnTo>
                  <a:lnTo>
                    <a:pt x="1734604" y="304800"/>
                  </a:lnTo>
                  <a:lnTo>
                    <a:pt x="1735035" y="304800"/>
                  </a:lnTo>
                  <a:lnTo>
                    <a:pt x="1735874" y="292100"/>
                  </a:lnTo>
                  <a:lnTo>
                    <a:pt x="1730082" y="292100"/>
                  </a:lnTo>
                  <a:lnTo>
                    <a:pt x="1732915" y="279400"/>
                  </a:lnTo>
                  <a:lnTo>
                    <a:pt x="1728114" y="279400"/>
                  </a:lnTo>
                  <a:lnTo>
                    <a:pt x="1728673" y="266700"/>
                  </a:lnTo>
                  <a:lnTo>
                    <a:pt x="1724583" y="266700"/>
                  </a:lnTo>
                  <a:lnTo>
                    <a:pt x="1725002" y="254000"/>
                  </a:lnTo>
                  <a:lnTo>
                    <a:pt x="1721751" y="254000"/>
                  </a:lnTo>
                  <a:lnTo>
                    <a:pt x="1718640" y="241300"/>
                  </a:lnTo>
                  <a:lnTo>
                    <a:pt x="1717662" y="241300"/>
                  </a:lnTo>
                  <a:lnTo>
                    <a:pt x="1717090" y="232778"/>
                  </a:lnTo>
                  <a:lnTo>
                    <a:pt x="1717090" y="393700"/>
                  </a:lnTo>
                  <a:lnTo>
                    <a:pt x="1713839" y="393700"/>
                  </a:lnTo>
                  <a:lnTo>
                    <a:pt x="1716379" y="406400"/>
                  </a:lnTo>
                  <a:lnTo>
                    <a:pt x="1716671" y="406400"/>
                  </a:lnTo>
                  <a:lnTo>
                    <a:pt x="1716100" y="419100"/>
                  </a:lnTo>
                  <a:lnTo>
                    <a:pt x="1709750" y="419100"/>
                  </a:lnTo>
                  <a:lnTo>
                    <a:pt x="1708759" y="431800"/>
                  </a:lnTo>
                  <a:lnTo>
                    <a:pt x="1682483" y="431800"/>
                  </a:lnTo>
                  <a:lnTo>
                    <a:pt x="1681911" y="419100"/>
                  </a:lnTo>
                  <a:lnTo>
                    <a:pt x="1680921" y="419100"/>
                  </a:lnTo>
                  <a:lnTo>
                    <a:pt x="1679790" y="393700"/>
                  </a:lnTo>
                  <a:lnTo>
                    <a:pt x="1678101" y="393700"/>
                  </a:lnTo>
                  <a:lnTo>
                    <a:pt x="1678660" y="381000"/>
                  </a:lnTo>
                  <a:lnTo>
                    <a:pt x="1681772" y="381000"/>
                  </a:lnTo>
                  <a:lnTo>
                    <a:pt x="1680603" y="368300"/>
                  </a:lnTo>
                  <a:lnTo>
                    <a:pt x="1680273" y="355600"/>
                  </a:lnTo>
                  <a:lnTo>
                    <a:pt x="1680756" y="342900"/>
                  </a:lnTo>
                  <a:lnTo>
                    <a:pt x="1683334" y="342900"/>
                  </a:lnTo>
                  <a:lnTo>
                    <a:pt x="1680781" y="330200"/>
                  </a:lnTo>
                  <a:lnTo>
                    <a:pt x="1684604" y="330200"/>
                  </a:lnTo>
                  <a:lnTo>
                    <a:pt x="1684604" y="317500"/>
                  </a:lnTo>
                  <a:lnTo>
                    <a:pt x="1680362" y="317500"/>
                  </a:lnTo>
                  <a:lnTo>
                    <a:pt x="1682483" y="304800"/>
                  </a:lnTo>
                  <a:lnTo>
                    <a:pt x="1685594" y="304800"/>
                  </a:lnTo>
                  <a:lnTo>
                    <a:pt x="1687703" y="292100"/>
                  </a:lnTo>
                  <a:lnTo>
                    <a:pt x="1687423" y="292100"/>
                  </a:lnTo>
                  <a:lnTo>
                    <a:pt x="1687144" y="279400"/>
                  </a:lnTo>
                  <a:lnTo>
                    <a:pt x="1708619" y="279400"/>
                  </a:lnTo>
                  <a:lnTo>
                    <a:pt x="1709318" y="292100"/>
                  </a:lnTo>
                  <a:lnTo>
                    <a:pt x="1712010" y="292100"/>
                  </a:lnTo>
                  <a:lnTo>
                    <a:pt x="1712429" y="304800"/>
                  </a:lnTo>
                  <a:lnTo>
                    <a:pt x="1712150" y="304800"/>
                  </a:lnTo>
                  <a:lnTo>
                    <a:pt x="1712010" y="317500"/>
                  </a:lnTo>
                  <a:lnTo>
                    <a:pt x="1713979" y="317500"/>
                  </a:lnTo>
                  <a:lnTo>
                    <a:pt x="1713699" y="330200"/>
                  </a:lnTo>
                  <a:lnTo>
                    <a:pt x="1714550" y="355600"/>
                  </a:lnTo>
                  <a:lnTo>
                    <a:pt x="1715198" y="355600"/>
                  </a:lnTo>
                  <a:lnTo>
                    <a:pt x="1715973" y="368300"/>
                  </a:lnTo>
                  <a:lnTo>
                    <a:pt x="1716570" y="381000"/>
                  </a:lnTo>
                  <a:lnTo>
                    <a:pt x="1717090" y="393700"/>
                  </a:lnTo>
                  <a:lnTo>
                    <a:pt x="1717090" y="232778"/>
                  </a:lnTo>
                  <a:lnTo>
                    <a:pt x="1716811" y="228600"/>
                  </a:lnTo>
                  <a:lnTo>
                    <a:pt x="1710728" y="228600"/>
                  </a:lnTo>
                  <a:lnTo>
                    <a:pt x="1713420" y="215900"/>
                  </a:lnTo>
                  <a:lnTo>
                    <a:pt x="1687004" y="215900"/>
                  </a:lnTo>
                  <a:lnTo>
                    <a:pt x="1687004" y="203200"/>
                  </a:lnTo>
                  <a:lnTo>
                    <a:pt x="1684032" y="203200"/>
                  </a:lnTo>
                  <a:lnTo>
                    <a:pt x="1684464" y="190500"/>
                  </a:lnTo>
                  <a:lnTo>
                    <a:pt x="1675980" y="190500"/>
                  </a:lnTo>
                  <a:lnTo>
                    <a:pt x="1675980" y="431800"/>
                  </a:lnTo>
                  <a:lnTo>
                    <a:pt x="1674990" y="431800"/>
                  </a:lnTo>
                  <a:lnTo>
                    <a:pt x="1674710" y="444500"/>
                  </a:lnTo>
                  <a:lnTo>
                    <a:pt x="1658188" y="444500"/>
                  </a:lnTo>
                  <a:lnTo>
                    <a:pt x="1654937" y="457200"/>
                  </a:lnTo>
                  <a:lnTo>
                    <a:pt x="1617218" y="457200"/>
                  </a:lnTo>
                  <a:lnTo>
                    <a:pt x="1614817" y="469900"/>
                  </a:lnTo>
                  <a:lnTo>
                    <a:pt x="1587550" y="469900"/>
                  </a:lnTo>
                  <a:lnTo>
                    <a:pt x="1591081" y="457200"/>
                  </a:lnTo>
                  <a:lnTo>
                    <a:pt x="1591360" y="444500"/>
                  </a:lnTo>
                  <a:lnTo>
                    <a:pt x="1589392" y="431800"/>
                  </a:lnTo>
                  <a:lnTo>
                    <a:pt x="1592072" y="431800"/>
                  </a:lnTo>
                  <a:lnTo>
                    <a:pt x="1591411" y="419100"/>
                  </a:lnTo>
                  <a:lnTo>
                    <a:pt x="1591170" y="406400"/>
                  </a:lnTo>
                  <a:lnTo>
                    <a:pt x="1591373" y="406400"/>
                  </a:lnTo>
                  <a:lnTo>
                    <a:pt x="1592072" y="393700"/>
                  </a:lnTo>
                  <a:lnTo>
                    <a:pt x="1595323" y="393700"/>
                  </a:lnTo>
                  <a:lnTo>
                    <a:pt x="1595882" y="381000"/>
                  </a:lnTo>
                  <a:lnTo>
                    <a:pt x="1592211" y="381000"/>
                  </a:lnTo>
                  <a:lnTo>
                    <a:pt x="1591500" y="368300"/>
                  </a:lnTo>
                  <a:lnTo>
                    <a:pt x="1593481" y="368300"/>
                  </a:lnTo>
                  <a:lnTo>
                    <a:pt x="1594053" y="355600"/>
                  </a:lnTo>
                  <a:lnTo>
                    <a:pt x="1595323" y="355600"/>
                  </a:lnTo>
                  <a:lnTo>
                    <a:pt x="1595183" y="342900"/>
                  </a:lnTo>
                  <a:lnTo>
                    <a:pt x="1597583" y="342900"/>
                  </a:lnTo>
                  <a:lnTo>
                    <a:pt x="1599272" y="330200"/>
                  </a:lnTo>
                  <a:lnTo>
                    <a:pt x="1609026" y="330200"/>
                  </a:lnTo>
                  <a:lnTo>
                    <a:pt x="1609585" y="342900"/>
                  </a:lnTo>
                  <a:lnTo>
                    <a:pt x="1610296" y="342900"/>
                  </a:lnTo>
                  <a:lnTo>
                    <a:pt x="1611147" y="355600"/>
                  </a:lnTo>
                  <a:lnTo>
                    <a:pt x="1614525" y="355600"/>
                  </a:lnTo>
                  <a:lnTo>
                    <a:pt x="1614817" y="368300"/>
                  </a:lnTo>
                  <a:lnTo>
                    <a:pt x="1619046" y="368300"/>
                  </a:lnTo>
                  <a:lnTo>
                    <a:pt x="1619758" y="381000"/>
                  </a:lnTo>
                  <a:lnTo>
                    <a:pt x="1619046" y="381000"/>
                  </a:lnTo>
                  <a:lnTo>
                    <a:pt x="1619897" y="393700"/>
                  </a:lnTo>
                  <a:lnTo>
                    <a:pt x="1621878" y="393700"/>
                  </a:lnTo>
                  <a:lnTo>
                    <a:pt x="1623009" y="406400"/>
                  </a:lnTo>
                  <a:lnTo>
                    <a:pt x="1623568" y="406400"/>
                  </a:lnTo>
                  <a:lnTo>
                    <a:pt x="1625269" y="419100"/>
                  </a:lnTo>
                  <a:lnTo>
                    <a:pt x="1626819" y="419100"/>
                  </a:lnTo>
                  <a:lnTo>
                    <a:pt x="1626819" y="431800"/>
                  </a:lnTo>
                  <a:lnTo>
                    <a:pt x="1633880" y="431800"/>
                  </a:lnTo>
                  <a:lnTo>
                    <a:pt x="1633740" y="419100"/>
                  </a:lnTo>
                  <a:lnTo>
                    <a:pt x="1634451" y="419100"/>
                  </a:lnTo>
                  <a:lnTo>
                    <a:pt x="1634172" y="406400"/>
                  </a:lnTo>
                  <a:lnTo>
                    <a:pt x="1633880" y="406400"/>
                  </a:lnTo>
                  <a:lnTo>
                    <a:pt x="1633461" y="393700"/>
                  </a:lnTo>
                  <a:lnTo>
                    <a:pt x="1633181" y="381000"/>
                  </a:lnTo>
                  <a:lnTo>
                    <a:pt x="1635442" y="381000"/>
                  </a:lnTo>
                  <a:lnTo>
                    <a:pt x="1637563" y="368300"/>
                  </a:lnTo>
                  <a:lnTo>
                    <a:pt x="1633880" y="368300"/>
                  </a:lnTo>
                  <a:lnTo>
                    <a:pt x="1635302" y="355600"/>
                  </a:lnTo>
                  <a:lnTo>
                    <a:pt x="1633740" y="355600"/>
                  </a:lnTo>
                  <a:lnTo>
                    <a:pt x="1634172" y="342900"/>
                  </a:lnTo>
                  <a:lnTo>
                    <a:pt x="1637842" y="342900"/>
                  </a:lnTo>
                  <a:lnTo>
                    <a:pt x="1637563" y="330200"/>
                  </a:lnTo>
                  <a:lnTo>
                    <a:pt x="1637411" y="330200"/>
                  </a:lnTo>
                  <a:lnTo>
                    <a:pt x="1637842" y="317500"/>
                  </a:lnTo>
                  <a:lnTo>
                    <a:pt x="1641792" y="317500"/>
                  </a:lnTo>
                  <a:lnTo>
                    <a:pt x="1640801" y="304800"/>
                  </a:lnTo>
                  <a:lnTo>
                    <a:pt x="1658467" y="304800"/>
                  </a:lnTo>
                  <a:lnTo>
                    <a:pt x="1659026" y="317500"/>
                  </a:lnTo>
                  <a:lnTo>
                    <a:pt x="1658467" y="330200"/>
                  </a:lnTo>
                  <a:lnTo>
                    <a:pt x="1663979" y="330200"/>
                  </a:lnTo>
                  <a:lnTo>
                    <a:pt x="1664258" y="342900"/>
                  </a:lnTo>
                  <a:lnTo>
                    <a:pt x="1664398" y="355600"/>
                  </a:lnTo>
                  <a:lnTo>
                    <a:pt x="1668640" y="355600"/>
                  </a:lnTo>
                  <a:lnTo>
                    <a:pt x="1667370" y="368300"/>
                  </a:lnTo>
                  <a:lnTo>
                    <a:pt x="1667217" y="368300"/>
                  </a:lnTo>
                  <a:lnTo>
                    <a:pt x="1667510" y="381000"/>
                  </a:lnTo>
                  <a:lnTo>
                    <a:pt x="1667217" y="381000"/>
                  </a:lnTo>
                  <a:lnTo>
                    <a:pt x="1667510" y="393700"/>
                  </a:lnTo>
                  <a:lnTo>
                    <a:pt x="1669478" y="393700"/>
                  </a:lnTo>
                  <a:lnTo>
                    <a:pt x="1669478" y="406400"/>
                  </a:lnTo>
                  <a:lnTo>
                    <a:pt x="1672170" y="406400"/>
                  </a:lnTo>
                  <a:lnTo>
                    <a:pt x="1672310" y="419100"/>
                  </a:lnTo>
                  <a:lnTo>
                    <a:pt x="1675561" y="419100"/>
                  </a:lnTo>
                  <a:lnTo>
                    <a:pt x="1675980" y="431800"/>
                  </a:lnTo>
                  <a:lnTo>
                    <a:pt x="1675980" y="190500"/>
                  </a:lnTo>
                  <a:lnTo>
                    <a:pt x="1673440" y="190500"/>
                  </a:lnTo>
                  <a:lnTo>
                    <a:pt x="1673440" y="254000"/>
                  </a:lnTo>
                  <a:lnTo>
                    <a:pt x="1671739" y="266700"/>
                  </a:lnTo>
                  <a:lnTo>
                    <a:pt x="1667510" y="266700"/>
                  </a:lnTo>
                  <a:lnTo>
                    <a:pt x="1672170" y="254000"/>
                  </a:lnTo>
                  <a:lnTo>
                    <a:pt x="1673440" y="254000"/>
                  </a:lnTo>
                  <a:lnTo>
                    <a:pt x="1673440" y="190500"/>
                  </a:lnTo>
                  <a:lnTo>
                    <a:pt x="1671320" y="190500"/>
                  </a:lnTo>
                  <a:lnTo>
                    <a:pt x="1671320" y="241300"/>
                  </a:lnTo>
                  <a:lnTo>
                    <a:pt x="1667789" y="254000"/>
                  </a:lnTo>
                  <a:lnTo>
                    <a:pt x="1643634" y="254000"/>
                  </a:lnTo>
                  <a:lnTo>
                    <a:pt x="1644624" y="266700"/>
                  </a:lnTo>
                  <a:lnTo>
                    <a:pt x="1615948" y="266700"/>
                  </a:lnTo>
                  <a:lnTo>
                    <a:pt x="1616506" y="279400"/>
                  </a:lnTo>
                  <a:lnTo>
                    <a:pt x="1615655" y="279400"/>
                  </a:lnTo>
                  <a:lnTo>
                    <a:pt x="1614385" y="266700"/>
                  </a:lnTo>
                  <a:lnTo>
                    <a:pt x="1599133" y="279400"/>
                  </a:lnTo>
                  <a:lnTo>
                    <a:pt x="1588541" y="279400"/>
                  </a:lnTo>
                  <a:lnTo>
                    <a:pt x="1585010" y="292100"/>
                  </a:lnTo>
                  <a:lnTo>
                    <a:pt x="1584159" y="292100"/>
                  </a:lnTo>
                  <a:lnTo>
                    <a:pt x="1584159" y="469900"/>
                  </a:lnTo>
                  <a:lnTo>
                    <a:pt x="1578368" y="482600"/>
                  </a:lnTo>
                  <a:lnTo>
                    <a:pt x="1561414" y="482600"/>
                  </a:lnTo>
                  <a:lnTo>
                    <a:pt x="1558734" y="495300"/>
                  </a:lnTo>
                  <a:lnTo>
                    <a:pt x="1543469" y="495300"/>
                  </a:lnTo>
                  <a:lnTo>
                    <a:pt x="1543469" y="482600"/>
                  </a:lnTo>
                  <a:lnTo>
                    <a:pt x="1543189" y="482600"/>
                  </a:lnTo>
                  <a:lnTo>
                    <a:pt x="1541360" y="469900"/>
                  </a:lnTo>
                  <a:lnTo>
                    <a:pt x="1543189" y="469900"/>
                  </a:lnTo>
                  <a:lnTo>
                    <a:pt x="1542770" y="457200"/>
                  </a:lnTo>
                  <a:lnTo>
                    <a:pt x="1543189" y="457200"/>
                  </a:lnTo>
                  <a:lnTo>
                    <a:pt x="1544180" y="444500"/>
                  </a:lnTo>
                  <a:lnTo>
                    <a:pt x="1544459" y="444500"/>
                  </a:lnTo>
                  <a:lnTo>
                    <a:pt x="1544599" y="431800"/>
                  </a:lnTo>
                  <a:lnTo>
                    <a:pt x="1545310" y="419100"/>
                  </a:lnTo>
                  <a:lnTo>
                    <a:pt x="1547012" y="419100"/>
                  </a:lnTo>
                  <a:lnTo>
                    <a:pt x="1547291" y="393700"/>
                  </a:lnTo>
                  <a:lnTo>
                    <a:pt x="1547710" y="381000"/>
                  </a:lnTo>
                  <a:lnTo>
                    <a:pt x="1544040" y="381000"/>
                  </a:lnTo>
                  <a:lnTo>
                    <a:pt x="1544320" y="368300"/>
                  </a:lnTo>
                  <a:lnTo>
                    <a:pt x="1549260" y="368300"/>
                  </a:lnTo>
                  <a:lnTo>
                    <a:pt x="1550543" y="355600"/>
                  </a:lnTo>
                  <a:lnTo>
                    <a:pt x="1556334" y="342900"/>
                  </a:lnTo>
                  <a:lnTo>
                    <a:pt x="1564246" y="342900"/>
                  </a:lnTo>
                  <a:lnTo>
                    <a:pt x="1564665" y="355600"/>
                  </a:lnTo>
                  <a:lnTo>
                    <a:pt x="1565376" y="368300"/>
                  </a:lnTo>
                  <a:lnTo>
                    <a:pt x="1569326" y="368300"/>
                  </a:lnTo>
                  <a:lnTo>
                    <a:pt x="1568196" y="381000"/>
                  </a:lnTo>
                  <a:lnTo>
                    <a:pt x="1571866" y="381000"/>
                  </a:lnTo>
                  <a:lnTo>
                    <a:pt x="1572996" y="393700"/>
                  </a:lnTo>
                  <a:lnTo>
                    <a:pt x="1576819" y="393700"/>
                  </a:lnTo>
                  <a:lnTo>
                    <a:pt x="1576959" y="406400"/>
                  </a:lnTo>
                  <a:lnTo>
                    <a:pt x="1576387" y="406400"/>
                  </a:lnTo>
                  <a:lnTo>
                    <a:pt x="1575968" y="419100"/>
                  </a:lnTo>
                  <a:lnTo>
                    <a:pt x="1575968" y="431800"/>
                  </a:lnTo>
                  <a:lnTo>
                    <a:pt x="1578648" y="431800"/>
                  </a:lnTo>
                  <a:lnTo>
                    <a:pt x="1579638" y="444500"/>
                  </a:lnTo>
                  <a:lnTo>
                    <a:pt x="1578089" y="444500"/>
                  </a:lnTo>
                  <a:lnTo>
                    <a:pt x="1579079" y="457200"/>
                  </a:lnTo>
                  <a:lnTo>
                    <a:pt x="1580489" y="457200"/>
                  </a:lnTo>
                  <a:lnTo>
                    <a:pt x="1580769" y="469900"/>
                  </a:lnTo>
                  <a:lnTo>
                    <a:pt x="1584159" y="469900"/>
                  </a:lnTo>
                  <a:lnTo>
                    <a:pt x="1584159" y="292100"/>
                  </a:lnTo>
                  <a:lnTo>
                    <a:pt x="1556893" y="292100"/>
                  </a:lnTo>
                  <a:lnTo>
                    <a:pt x="1556473" y="304800"/>
                  </a:lnTo>
                  <a:lnTo>
                    <a:pt x="1539100" y="304800"/>
                  </a:lnTo>
                  <a:lnTo>
                    <a:pt x="1534439" y="311785"/>
                  </a:lnTo>
                  <a:lnTo>
                    <a:pt x="1534439" y="495300"/>
                  </a:lnTo>
                  <a:lnTo>
                    <a:pt x="1531188" y="495300"/>
                  </a:lnTo>
                  <a:lnTo>
                    <a:pt x="1528927" y="508000"/>
                  </a:lnTo>
                  <a:lnTo>
                    <a:pt x="1490929" y="508000"/>
                  </a:lnTo>
                  <a:lnTo>
                    <a:pt x="1491068" y="495300"/>
                  </a:lnTo>
                  <a:lnTo>
                    <a:pt x="1489798" y="495300"/>
                  </a:lnTo>
                  <a:lnTo>
                    <a:pt x="1490078" y="482600"/>
                  </a:lnTo>
                  <a:lnTo>
                    <a:pt x="1490776" y="469900"/>
                  </a:lnTo>
                  <a:lnTo>
                    <a:pt x="1492059" y="469900"/>
                  </a:lnTo>
                  <a:lnTo>
                    <a:pt x="1494599" y="457200"/>
                  </a:lnTo>
                  <a:lnTo>
                    <a:pt x="1494320" y="457200"/>
                  </a:lnTo>
                  <a:lnTo>
                    <a:pt x="1495729" y="444500"/>
                  </a:lnTo>
                  <a:lnTo>
                    <a:pt x="1497279" y="444500"/>
                  </a:lnTo>
                  <a:lnTo>
                    <a:pt x="1497850" y="431800"/>
                  </a:lnTo>
                  <a:lnTo>
                    <a:pt x="1494599" y="431800"/>
                  </a:lnTo>
                  <a:lnTo>
                    <a:pt x="1495590" y="419100"/>
                  </a:lnTo>
                  <a:lnTo>
                    <a:pt x="1496720" y="419100"/>
                  </a:lnTo>
                  <a:lnTo>
                    <a:pt x="1496885" y="406400"/>
                  </a:lnTo>
                  <a:lnTo>
                    <a:pt x="1497622" y="393700"/>
                  </a:lnTo>
                  <a:lnTo>
                    <a:pt x="1498638" y="381000"/>
                  </a:lnTo>
                  <a:lnTo>
                    <a:pt x="1501089" y="381000"/>
                  </a:lnTo>
                  <a:lnTo>
                    <a:pt x="1502791" y="368300"/>
                  </a:lnTo>
                  <a:lnTo>
                    <a:pt x="1518323" y="368300"/>
                  </a:lnTo>
                  <a:lnTo>
                    <a:pt x="1518894" y="381000"/>
                  </a:lnTo>
                  <a:lnTo>
                    <a:pt x="1519745" y="381000"/>
                  </a:lnTo>
                  <a:lnTo>
                    <a:pt x="1520304" y="393700"/>
                  </a:lnTo>
                  <a:lnTo>
                    <a:pt x="1520736" y="393700"/>
                  </a:lnTo>
                  <a:lnTo>
                    <a:pt x="1521866" y="406400"/>
                  </a:lnTo>
                  <a:lnTo>
                    <a:pt x="1525676" y="406400"/>
                  </a:lnTo>
                  <a:lnTo>
                    <a:pt x="1526946" y="419100"/>
                  </a:lnTo>
                  <a:lnTo>
                    <a:pt x="1527505" y="431800"/>
                  </a:lnTo>
                  <a:lnTo>
                    <a:pt x="1528635" y="444500"/>
                  </a:lnTo>
                  <a:lnTo>
                    <a:pt x="1529765" y="444500"/>
                  </a:lnTo>
                  <a:lnTo>
                    <a:pt x="1529486" y="457200"/>
                  </a:lnTo>
                  <a:lnTo>
                    <a:pt x="1530337" y="457200"/>
                  </a:lnTo>
                  <a:lnTo>
                    <a:pt x="1529207" y="469900"/>
                  </a:lnTo>
                  <a:lnTo>
                    <a:pt x="1532318" y="469900"/>
                  </a:lnTo>
                  <a:lnTo>
                    <a:pt x="1532458" y="482600"/>
                  </a:lnTo>
                  <a:lnTo>
                    <a:pt x="1533017" y="482600"/>
                  </a:lnTo>
                  <a:lnTo>
                    <a:pt x="1534439" y="495300"/>
                  </a:lnTo>
                  <a:lnTo>
                    <a:pt x="1534439" y="311785"/>
                  </a:lnTo>
                  <a:lnTo>
                    <a:pt x="1530616" y="317500"/>
                  </a:lnTo>
                  <a:lnTo>
                    <a:pt x="1503070" y="317500"/>
                  </a:lnTo>
                  <a:lnTo>
                    <a:pt x="1501089" y="330200"/>
                  </a:lnTo>
                  <a:lnTo>
                    <a:pt x="1482725" y="330200"/>
                  </a:lnTo>
                  <a:lnTo>
                    <a:pt x="1482725" y="469900"/>
                  </a:lnTo>
                  <a:lnTo>
                    <a:pt x="1480324" y="482600"/>
                  </a:lnTo>
                  <a:lnTo>
                    <a:pt x="1480045" y="495300"/>
                  </a:lnTo>
                  <a:lnTo>
                    <a:pt x="1482026" y="495300"/>
                  </a:lnTo>
                  <a:lnTo>
                    <a:pt x="1481747" y="508000"/>
                  </a:lnTo>
                  <a:lnTo>
                    <a:pt x="1479905" y="508000"/>
                  </a:lnTo>
                  <a:lnTo>
                    <a:pt x="1479905" y="520700"/>
                  </a:lnTo>
                  <a:lnTo>
                    <a:pt x="1466481" y="520700"/>
                  </a:lnTo>
                  <a:lnTo>
                    <a:pt x="1465211" y="533400"/>
                  </a:lnTo>
                  <a:lnTo>
                    <a:pt x="1440916" y="533400"/>
                  </a:lnTo>
                  <a:lnTo>
                    <a:pt x="1442186" y="520700"/>
                  </a:lnTo>
                  <a:lnTo>
                    <a:pt x="1443596" y="520700"/>
                  </a:lnTo>
                  <a:lnTo>
                    <a:pt x="1444447" y="508000"/>
                  </a:lnTo>
                  <a:lnTo>
                    <a:pt x="1445298" y="508000"/>
                  </a:lnTo>
                  <a:lnTo>
                    <a:pt x="1445437" y="495300"/>
                  </a:lnTo>
                  <a:lnTo>
                    <a:pt x="1444726" y="495300"/>
                  </a:lnTo>
                  <a:lnTo>
                    <a:pt x="1445717" y="482600"/>
                  </a:lnTo>
                  <a:lnTo>
                    <a:pt x="1447266" y="482600"/>
                  </a:lnTo>
                  <a:lnTo>
                    <a:pt x="1450238" y="482600"/>
                  </a:lnTo>
                  <a:lnTo>
                    <a:pt x="1449959" y="469900"/>
                  </a:lnTo>
                  <a:lnTo>
                    <a:pt x="1450555" y="469900"/>
                  </a:lnTo>
                  <a:lnTo>
                    <a:pt x="1452130" y="457200"/>
                  </a:lnTo>
                  <a:lnTo>
                    <a:pt x="1453984" y="444500"/>
                  </a:lnTo>
                  <a:lnTo>
                    <a:pt x="1456448" y="444500"/>
                  </a:lnTo>
                  <a:lnTo>
                    <a:pt x="1457731" y="431800"/>
                  </a:lnTo>
                  <a:lnTo>
                    <a:pt x="1457439" y="419100"/>
                  </a:lnTo>
                  <a:lnTo>
                    <a:pt x="1460411" y="419100"/>
                  </a:lnTo>
                  <a:lnTo>
                    <a:pt x="1460690" y="406400"/>
                  </a:lnTo>
                  <a:lnTo>
                    <a:pt x="1461541" y="406400"/>
                  </a:lnTo>
                  <a:lnTo>
                    <a:pt x="1461681" y="393700"/>
                  </a:lnTo>
                  <a:lnTo>
                    <a:pt x="1478203" y="393700"/>
                  </a:lnTo>
                  <a:lnTo>
                    <a:pt x="1478495" y="406400"/>
                  </a:lnTo>
                  <a:lnTo>
                    <a:pt x="1478635" y="419100"/>
                  </a:lnTo>
                  <a:lnTo>
                    <a:pt x="1478915" y="419100"/>
                  </a:lnTo>
                  <a:lnTo>
                    <a:pt x="1479054" y="431800"/>
                  </a:lnTo>
                  <a:lnTo>
                    <a:pt x="1480185" y="431800"/>
                  </a:lnTo>
                  <a:lnTo>
                    <a:pt x="1479334" y="444500"/>
                  </a:lnTo>
                  <a:lnTo>
                    <a:pt x="1480756" y="444500"/>
                  </a:lnTo>
                  <a:lnTo>
                    <a:pt x="1481035" y="469900"/>
                  </a:lnTo>
                  <a:lnTo>
                    <a:pt x="1482725" y="469900"/>
                  </a:lnTo>
                  <a:lnTo>
                    <a:pt x="1482725" y="330200"/>
                  </a:lnTo>
                  <a:lnTo>
                    <a:pt x="1479626" y="330200"/>
                  </a:lnTo>
                  <a:lnTo>
                    <a:pt x="1478635" y="342900"/>
                  </a:lnTo>
                  <a:lnTo>
                    <a:pt x="1478495" y="330200"/>
                  </a:lnTo>
                  <a:lnTo>
                    <a:pt x="1476654" y="330200"/>
                  </a:lnTo>
                  <a:lnTo>
                    <a:pt x="1474393" y="342900"/>
                  </a:lnTo>
                  <a:lnTo>
                    <a:pt x="1456448" y="342900"/>
                  </a:lnTo>
                  <a:lnTo>
                    <a:pt x="1445996" y="355600"/>
                  </a:lnTo>
                  <a:lnTo>
                    <a:pt x="1438656" y="355600"/>
                  </a:lnTo>
                  <a:lnTo>
                    <a:pt x="1438656" y="533400"/>
                  </a:lnTo>
                  <a:lnTo>
                    <a:pt x="1437665" y="546100"/>
                  </a:lnTo>
                  <a:lnTo>
                    <a:pt x="1417180" y="546100"/>
                  </a:lnTo>
                  <a:lnTo>
                    <a:pt x="1402346" y="558800"/>
                  </a:lnTo>
                  <a:lnTo>
                    <a:pt x="1389354" y="558800"/>
                  </a:lnTo>
                  <a:lnTo>
                    <a:pt x="1382293" y="571500"/>
                  </a:lnTo>
                  <a:lnTo>
                    <a:pt x="1357147" y="571500"/>
                  </a:lnTo>
                  <a:lnTo>
                    <a:pt x="1359687" y="558800"/>
                  </a:lnTo>
                  <a:lnTo>
                    <a:pt x="1357820" y="558800"/>
                  </a:lnTo>
                  <a:lnTo>
                    <a:pt x="1358506" y="546100"/>
                  </a:lnTo>
                  <a:lnTo>
                    <a:pt x="1359827" y="546100"/>
                  </a:lnTo>
                  <a:lnTo>
                    <a:pt x="1360678" y="533400"/>
                  </a:lnTo>
                  <a:lnTo>
                    <a:pt x="1362087" y="533400"/>
                  </a:lnTo>
                  <a:lnTo>
                    <a:pt x="1363218" y="520700"/>
                  </a:lnTo>
                  <a:lnTo>
                    <a:pt x="1365770" y="508000"/>
                  </a:lnTo>
                  <a:lnTo>
                    <a:pt x="1366748" y="495300"/>
                  </a:lnTo>
                  <a:lnTo>
                    <a:pt x="1367205" y="495300"/>
                  </a:lnTo>
                  <a:lnTo>
                    <a:pt x="1367320" y="482600"/>
                  </a:lnTo>
                  <a:lnTo>
                    <a:pt x="1369148" y="482600"/>
                  </a:lnTo>
                  <a:lnTo>
                    <a:pt x="1369580" y="469900"/>
                  </a:lnTo>
                  <a:lnTo>
                    <a:pt x="1369580" y="457200"/>
                  </a:lnTo>
                  <a:lnTo>
                    <a:pt x="1371981" y="457200"/>
                  </a:lnTo>
                  <a:lnTo>
                    <a:pt x="1371549" y="444500"/>
                  </a:lnTo>
                  <a:lnTo>
                    <a:pt x="1387792" y="444500"/>
                  </a:lnTo>
                  <a:lnTo>
                    <a:pt x="1387513" y="457200"/>
                  </a:lnTo>
                  <a:lnTo>
                    <a:pt x="1389913" y="457200"/>
                  </a:lnTo>
                  <a:lnTo>
                    <a:pt x="1389913" y="469900"/>
                  </a:lnTo>
                  <a:lnTo>
                    <a:pt x="1391335" y="469900"/>
                  </a:lnTo>
                  <a:lnTo>
                    <a:pt x="1392745" y="482600"/>
                  </a:lnTo>
                  <a:lnTo>
                    <a:pt x="1392885" y="495300"/>
                  </a:lnTo>
                  <a:lnTo>
                    <a:pt x="1395145" y="495300"/>
                  </a:lnTo>
                  <a:lnTo>
                    <a:pt x="1395145" y="499846"/>
                  </a:lnTo>
                  <a:lnTo>
                    <a:pt x="1394155" y="499529"/>
                  </a:lnTo>
                  <a:lnTo>
                    <a:pt x="1392885" y="503059"/>
                  </a:lnTo>
                  <a:lnTo>
                    <a:pt x="1392466" y="504190"/>
                  </a:lnTo>
                  <a:lnTo>
                    <a:pt x="1392466" y="505599"/>
                  </a:lnTo>
                  <a:lnTo>
                    <a:pt x="1392885" y="506450"/>
                  </a:lnTo>
                  <a:lnTo>
                    <a:pt x="1393304" y="507161"/>
                  </a:lnTo>
                  <a:lnTo>
                    <a:pt x="1393164" y="509282"/>
                  </a:lnTo>
                  <a:lnTo>
                    <a:pt x="1392466" y="511111"/>
                  </a:lnTo>
                  <a:lnTo>
                    <a:pt x="1391043" y="514642"/>
                  </a:lnTo>
                  <a:lnTo>
                    <a:pt x="1393355" y="521944"/>
                  </a:lnTo>
                  <a:lnTo>
                    <a:pt x="1392885" y="521703"/>
                  </a:lnTo>
                  <a:lnTo>
                    <a:pt x="1391475" y="525665"/>
                  </a:lnTo>
                  <a:lnTo>
                    <a:pt x="1391043" y="526796"/>
                  </a:lnTo>
                  <a:lnTo>
                    <a:pt x="1391043" y="528345"/>
                  </a:lnTo>
                  <a:lnTo>
                    <a:pt x="1391615" y="529196"/>
                  </a:lnTo>
                  <a:lnTo>
                    <a:pt x="1392034" y="529907"/>
                  </a:lnTo>
                  <a:lnTo>
                    <a:pt x="1391754" y="530606"/>
                  </a:lnTo>
                  <a:lnTo>
                    <a:pt x="1390053" y="530606"/>
                  </a:lnTo>
                  <a:lnTo>
                    <a:pt x="1390053" y="531596"/>
                  </a:lnTo>
                  <a:lnTo>
                    <a:pt x="1391183" y="533438"/>
                  </a:lnTo>
                  <a:lnTo>
                    <a:pt x="1392466" y="535406"/>
                  </a:lnTo>
                  <a:lnTo>
                    <a:pt x="1392605" y="536689"/>
                  </a:lnTo>
                  <a:lnTo>
                    <a:pt x="1391615" y="537387"/>
                  </a:lnTo>
                  <a:lnTo>
                    <a:pt x="1390764" y="537959"/>
                  </a:lnTo>
                  <a:lnTo>
                    <a:pt x="1389913" y="540639"/>
                  </a:lnTo>
                  <a:lnTo>
                    <a:pt x="1389773" y="543318"/>
                  </a:lnTo>
                  <a:lnTo>
                    <a:pt x="1389354" y="547979"/>
                  </a:lnTo>
                  <a:lnTo>
                    <a:pt x="1389354" y="548132"/>
                  </a:lnTo>
                  <a:lnTo>
                    <a:pt x="1393304" y="542759"/>
                  </a:lnTo>
                  <a:lnTo>
                    <a:pt x="1393444" y="542899"/>
                  </a:lnTo>
                  <a:lnTo>
                    <a:pt x="1392745" y="546849"/>
                  </a:lnTo>
                  <a:lnTo>
                    <a:pt x="1392034" y="550392"/>
                  </a:lnTo>
                  <a:lnTo>
                    <a:pt x="1392313" y="550811"/>
                  </a:lnTo>
                  <a:lnTo>
                    <a:pt x="1393875" y="549262"/>
                  </a:lnTo>
                  <a:lnTo>
                    <a:pt x="1395425" y="547839"/>
                  </a:lnTo>
                  <a:lnTo>
                    <a:pt x="1395425" y="546709"/>
                  </a:lnTo>
                  <a:lnTo>
                    <a:pt x="1394015" y="543039"/>
                  </a:lnTo>
                  <a:lnTo>
                    <a:pt x="1393164" y="540499"/>
                  </a:lnTo>
                  <a:lnTo>
                    <a:pt x="1392885" y="538238"/>
                  </a:lnTo>
                  <a:lnTo>
                    <a:pt x="1393444" y="537819"/>
                  </a:lnTo>
                  <a:lnTo>
                    <a:pt x="1395006" y="536689"/>
                  </a:lnTo>
                  <a:lnTo>
                    <a:pt x="1396987" y="531876"/>
                  </a:lnTo>
                  <a:lnTo>
                    <a:pt x="1397127" y="528485"/>
                  </a:lnTo>
                  <a:lnTo>
                    <a:pt x="1397406" y="523963"/>
                  </a:lnTo>
                  <a:lnTo>
                    <a:pt x="1396568" y="523544"/>
                  </a:lnTo>
                  <a:lnTo>
                    <a:pt x="1397965" y="523544"/>
                  </a:lnTo>
                  <a:lnTo>
                    <a:pt x="1399806" y="516902"/>
                  </a:lnTo>
                  <a:lnTo>
                    <a:pt x="1398676" y="514934"/>
                  </a:lnTo>
                  <a:lnTo>
                    <a:pt x="1398104" y="514223"/>
                  </a:lnTo>
                  <a:lnTo>
                    <a:pt x="1398676" y="512673"/>
                  </a:lnTo>
                  <a:lnTo>
                    <a:pt x="1399946" y="511543"/>
                  </a:lnTo>
                  <a:lnTo>
                    <a:pt x="1401787" y="509701"/>
                  </a:lnTo>
                  <a:lnTo>
                    <a:pt x="1401787" y="508990"/>
                  </a:lnTo>
                  <a:lnTo>
                    <a:pt x="1401089" y="507568"/>
                  </a:lnTo>
                  <a:lnTo>
                    <a:pt x="1401648" y="495300"/>
                  </a:lnTo>
                  <a:lnTo>
                    <a:pt x="1402067" y="495300"/>
                  </a:lnTo>
                  <a:lnTo>
                    <a:pt x="1402778" y="482600"/>
                  </a:lnTo>
                  <a:lnTo>
                    <a:pt x="1404188" y="482600"/>
                  </a:lnTo>
                  <a:lnTo>
                    <a:pt x="1404467" y="469900"/>
                  </a:lnTo>
                  <a:lnTo>
                    <a:pt x="1406169" y="469900"/>
                  </a:lnTo>
                  <a:lnTo>
                    <a:pt x="1407007" y="457200"/>
                  </a:lnTo>
                  <a:lnTo>
                    <a:pt x="1408277" y="457200"/>
                  </a:lnTo>
                  <a:lnTo>
                    <a:pt x="1409407" y="444500"/>
                  </a:lnTo>
                  <a:lnTo>
                    <a:pt x="1409700" y="444500"/>
                  </a:lnTo>
                  <a:lnTo>
                    <a:pt x="1409839" y="431800"/>
                  </a:lnTo>
                  <a:lnTo>
                    <a:pt x="1411389" y="431800"/>
                  </a:lnTo>
                  <a:lnTo>
                    <a:pt x="1413789" y="419100"/>
                  </a:lnTo>
                  <a:lnTo>
                    <a:pt x="1416621" y="419100"/>
                  </a:lnTo>
                  <a:lnTo>
                    <a:pt x="1416329" y="406400"/>
                  </a:lnTo>
                  <a:lnTo>
                    <a:pt x="1428203" y="406400"/>
                  </a:lnTo>
                  <a:lnTo>
                    <a:pt x="1432725" y="419100"/>
                  </a:lnTo>
                  <a:lnTo>
                    <a:pt x="1433423" y="419100"/>
                  </a:lnTo>
                  <a:lnTo>
                    <a:pt x="1432725" y="431800"/>
                  </a:lnTo>
                  <a:lnTo>
                    <a:pt x="1434274" y="431800"/>
                  </a:lnTo>
                  <a:lnTo>
                    <a:pt x="1433423" y="444500"/>
                  </a:lnTo>
                  <a:lnTo>
                    <a:pt x="1435544" y="444500"/>
                  </a:lnTo>
                  <a:lnTo>
                    <a:pt x="1434693" y="457200"/>
                  </a:lnTo>
                  <a:lnTo>
                    <a:pt x="1435265" y="457200"/>
                  </a:lnTo>
                  <a:lnTo>
                    <a:pt x="1435404" y="469900"/>
                  </a:lnTo>
                  <a:lnTo>
                    <a:pt x="1434985" y="469900"/>
                  </a:lnTo>
                  <a:lnTo>
                    <a:pt x="1434553" y="482600"/>
                  </a:lnTo>
                  <a:lnTo>
                    <a:pt x="1436395" y="482600"/>
                  </a:lnTo>
                  <a:lnTo>
                    <a:pt x="1435227" y="495300"/>
                  </a:lnTo>
                  <a:lnTo>
                    <a:pt x="1434871" y="495300"/>
                  </a:lnTo>
                  <a:lnTo>
                    <a:pt x="1435315" y="508000"/>
                  </a:lnTo>
                  <a:lnTo>
                    <a:pt x="1436535" y="520700"/>
                  </a:lnTo>
                  <a:lnTo>
                    <a:pt x="1435404" y="520700"/>
                  </a:lnTo>
                  <a:lnTo>
                    <a:pt x="1437805" y="533400"/>
                  </a:lnTo>
                  <a:lnTo>
                    <a:pt x="1438656" y="533400"/>
                  </a:lnTo>
                  <a:lnTo>
                    <a:pt x="1438656" y="355600"/>
                  </a:lnTo>
                  <a:lnTo>
                    <a:pt x="1417751" y="355600"/>
                  </a:lnTo>
                  <a:lnTo>
                    <a:pt x="1407718" y="368300"/>
                  </a:lnTo>
                  <a:lnTo>
                    <a:pt x="1396555" y="368300"/>
                  </a:lnTo>
                  <a:lnTo>
                    <a:pt x="1391475" y="381000"/>
                  </a:lnTo>
                  <a:lnTo>
                    <a:pt x="1363357" y="381000"/>
                  </a:lnTo>
                  <a:lnTo>
                    <a:pt x="1355725" y="393700"/>
                  </a:lnTo>
                  <a:lnTo>
                    <a:pt x="1352346" y="393700"/>
                  </a:lnTo>
                  <a:lnTo>
                    <a:pt x="1352346" y="558800"/>
                  </a:lnTo>
                  <a:lnTo>
                    <a:pt x="1349654" y="558800"/>
                  </a:lnTo>
                  <a:lnTo>
                    <a:pt x="1351356" y="571500"/>
                  </a:lnTo>
                  <a:lnTo>
                    <a:pt x="1347673" y="571500"/>
                  </a:lnTo>
                  <a:lnTo>
                    <a:pt x="1347254" y="584200"/>
                  </a:lnTo>
                  <a:lnTo>
                    <a:pt x="1322247" y="584200"/>
                  </a:lnTo>
                  <a:lnTo>
                    <a:pt x="1321409" y="596900"/>
                  </a:lnTo>
                  <a:lnTo>
                    <a:pt x="1307553" y="596900"/>
                  </a:lnTo>
                  <a:lnTo>
                    <a:pt x="1308544" y="584200"/>
                  </a:lnTo>
                  <a:lnTo>
                    <a:pt x="1310386" y="584200"/>
                  </a:lnTo>
                  <a:lnTo>
                    <a:pt x="1312075" y="571500"/>
                  </a:lnTo>
                  <a:lnTo>
                    <a:pt x="1313345" y="571500"/>
                  </a:lnTo>
                  <a:lnTo>
                    <a:pt x="1315466" y="546100"/>
                  </a:lnTo>
                  <a:lnTo>
                    <a:pt x="1316037" y="546100"/>
                  </a:lnTo>
                  <a:lnTo>
                    <a:pt x="1316316" y="533400"/>
                  </a:lnTo>
                  <a:lnTo>
                    <a:pt x="1320419" y="533400"/>
                  </a:lnTo>
                  <a:lnTo>
                    <a:pt x="1319987" y="520700"/>
                  </a:lnTo>
                  <a:lnTo>
                    <a:pt x="1317028" y="520700"/>
                  </a:lnTo>
                  <a:lnTo>
                    <a:pt x="1318298" y="508000"/>
                  </a:lnTo>
                  <a:lnTo>
                    <a:pt x="1323238" y="508000"/>
                  </a:lnTo>
                  <a:lnTo>
                    <a:pt x="1320279" y="495300"/>
                  </a:lnTo>
                  <a:lnTo>
                    <a:pt x="1324508" y="495300"/>
                  </a:lnTo>
                  <a:lnTo>
                    <a:pt x="1325499" y="482600"/>
                  </a:lnTo>
                  <a:lnTo>
                    <a:pt x="1323657" y="482600"/>
                  </a:lnTo>
                  <a:lnTo>
                    <a:pt x="1323517" y="469900"/>
                  </a:lnTo>
                  <a:lnTo>
                    <a:pt x="1327048" y="469900"/>
                  </a:lnTo>
                  <a:lnTo>
                    <a:pt x="1326489" y="457200"/>
                  </a:lnTo>
                  <a:lnTo>
                    <a:pt x="1333271" y="457200"/>
                  </a:lnTo>
                  <a:lnTo>
                    <a:pt x="1333690" y="444500"/>
                  </a:lnTo>
                  <a:lnTo>
                    <a:pt x="1340612" y="444500"/>
                  </a:lnTo>
                  <a:lnTo>
                    <a:pt x="1343164" y="457200"/>
                  </a:lnTo>
                  <a:lnTo>
                    <a:pt x="1346263" y="457200"/>
                  </a:lnTo>
                  <a:lnTo>
                    <a:pt x="1347673" y="469900"/>
                  </a:lnTo>
                  <a:lnTo>
                    <a:pt x="1347533" y="469900"/>
                  </a:lnTo>
                  <a:lnTo>
                    <a:pt x="1347393" y="482600"/>
                  </a:lnTo>
                  <a:lnTo>
                    <a:pt x="1349514" y="482600"/>
                  </a:lnTo>
                  <a:lnTo>
                    <a:pt x="1349235" y="495300"/>
                  </a:lnTo>
                  <a:lnTo>
                    <a:pt x="1349654" y="495300"/>
                  </a:lnTo>
                  <a:lnTo>
                    <a:pt x="1350645" y="508000"/>
                  </a:lnTo>
                  <a:lnTo>
                    <a:pt x="1350505" y="508000"/>
                  </a:lnTo>
                  <a:lnTo>
                    <a:pt x="1350924" y="520700"/>
                  </a:lnTo>
                  <a:lnTo>
                    <a:pt x="1349514" y="520700"/>
                  </a:lnTo>
                  <a:lnTo>
                    <a:pt x="1348384" y="533400"/>
                  </a:lnTo>
                  <a:lnTo>
                    <a:pt x="1350365" y="533400"/>
                  </a:lnTo>
                  <a:lnTo>
                    <a:pt x="1350086" y="546100"/>
                  </a:lnTo>
                  <a:lnTo>
                    <a:pt x="1352194" y="546100"/>
                  </a:lnTo>
                  <a:lnTo>
                    <a:pt x="1352346" y="558800"/>
                  </a:lnTo>
                  <a:lnTo>
                    <a:pt x="1352346" y="393700"/>
                  </a:lnTo>
                  <a:lnTo>
                    <a:pt x="1338922" y="393700"/>
                  </a:lnTo>
                  <a:lnTo>
                    <a:pt x="1337792" y="406400"/>
                  </a:lnTo>
                  <a:lnTo>
                    <a:pt x="1336090" y="406400"/>
                  </a:lnTo>
                  <a:lnTo>
                    <a:pt x="1333830" y="393700"/>
                  </a:lnTo>
                  <a:lnTo>
                    <a:pt x="1332992" y="406400"/>
                  </a:lnTo>
                  <a:lnTo>
                    <a:pt x="1312646" y="406400"/>
                  </a:lnTo>
                  <a:lnTo>
                    <a:pt x="1311656" y="408305"/>
                  </a:lnTo>
                  <a:lnTo>
                    <a:pt x="1311656" y="571500"/>
                  </a:lnTo>
                  <a:lnTo>
                    <a:pt x="1310944" y="571500"/>
                  </a:lnTo>
                  <a:lnTo>
                    <a:pt x="1310386" y="558800"/>
                  </a:lnTo>
                  <a:lnTo>
                    <a:pt x="1310525" y="558800"/>
                  </a:lnTo>
                  <a:lnTo>
                    <a:pt x="1311656" y="571500"/>
                  </a:lnTo>
                  <a:lnTo>
                    <a:pt x="1311656" y="408305"/>
                  </a:lnTo>
                  <a:lnTo>
                    <a:pt x="1308265" y="414782"/>
                  </a:lnTo>
                  <a:lnTo>
                    <a:pt x="1308265" y="584200"/>
                  </a:lnTo>
                  <a:lnTo>
                    <a:pt x="1306144" y="584200"/>
                  </a:lnTo>
                  <a:lnTo>
                    <a:pt x="1306144" y="596900"/>
                  </a:lnTo>
                  <a:lnTo>
                    <a:pt x="1295831" y="596900"/>
                  </a:lnTo>
                  <a:lnTo>
                    <a:pt x="1294003" y="609600"/>
                  </a:lnTo>
                  <a:lnTo>
                    <a:pt x="1269276" y="609600"/>
                  </a:lnTo>
                  <a:lnTo>
                    <a:pt x="1270546" y="596900"/>
                  </a:lnTo>
                  <a:lnTo>
                    <a:pt x="1266875" y="596900"/>
                  </a:lnTo>
                  <a:lnTo>
                    <a:pt x="1264615" y="584200"/>
                  </a:lnTo>
                  <a:lnTo>
                    <a:pt x="1270266" y="584200"/>
                  </a:lnTo>
                  <a:lnTo>
                    <a:pt x="1271536" y="571500"/>
                  </a:lnTo>
                  <a:lnTo>
                    <a:pt x="1272247" y="571500"/>
                  </a:lnTo>
                  <a:lnTo>
                    <a:pt x="1272946" y="558800"/>
                  </a:lnTo>
                  <a:lnTo>
                    <a:pt x="1273657" y="558800"/>
                  </a:lnTo>
                  <a:lnTo>
                    <a:pt x="1274648" y="546100"/>
                  </a:lnTo>
                  <a:lnTo>
                    <a:pt x="1276769" y="546100"/>
                  </a:lnTo>
                  <a:lnTo>
                    <a:pt x="1276769" y="533400"/>
                  </a:lnTo>
                  <a:lnTo>
                    <a:pt x="1278597" y="533400"/>
                  </a:lnTo>
                  <a:lnTo>
                    <a:pt x="1278039" y="520700"/>
                  </a:lnTo>
                  <a:lnTo>
                    <a:pt x="1280718" y="520700"/>
                  </a:lnTo>
                  <a:lnTo>
                    <a:pt x="1280718" y="508000"/>
                  </a:lnTo>
                  <a:lnTo>
                    <a:pt x="1280858" y="508000"/>
                  </a:lnTo>
                  <a:lnTo>
                    <a:pt x="1280579" y="495300"/>
                  </a:lnTo>
                  <a:lnTo>
                    <a:pt x="1281988" y="495300"/>
                  </a:lnTo>
                  <a:lnTo>
                    <a:pt x="1282407" y="482600"/>
                  </a:lnTo>
                  <a:lnTo>
                    <a:pt x="1281988" y="482600"/>
                  </a:lnTo>
                  <a:lnTo>
                    <a:pt x="1282407" y="469900"/>
                  </a:lnTo>
                  <a:lnTo>
                    <a:pt x="1301762" y="469900"/>
                  </a:lnTo>
                  <a:lnTo>
                    <a:pt x="1302753" y="482600"/>
                  </a:lnTo>
                  <a:lnTo>
                    <a:pt x="1304023" y="482600"/>
                  </a:lnTo>
                  <a:lnTo>
                    <a:pt x="1305013" y="495300"/>
                  </a:lnTo>
                  <a:lnTo>
                    <a:pt x="1307414" y="495300"/>
                  </a:lnTo>
                  <a:lnTo>
                    <a:pt x="1304874" y="508000"/>
                  </a:lnTo>
                  <a:lnTo>
                    <a:pt x="1306995" y="520700"/>
                  </a:lnTo>
                  <a:lnTo>
                    <a:pt x="1306004" y="520700"/>
                  </a:lnTo>
                  <a:lnTo>
                    <a:pt x="1307134" y="533400"/>
                  </a:lnTo>
                  <a:lnTo>
                    <a:pt x="1306283" y="533400"/>
                  </a:lnTo>
                  <a:lnTo>
                    <a:pt x="1305293" y="546100"/>
                  </a:lnTo>
                  <a:lnTo>
                    <a:pt x="1304734" y="546100"/>
                  </a:lnTo>
                  <a:lnTo>
                    <a:pt x="1304315" y="558800"/>
                  </a:lnTo>
                  <a:lnTo>
                    <a:pt x="1304594" y="558800"/>
                  </a:lnTo>
                  <a:lnTo>
                    <a:pt x="1306283" y="571500"/>
                  </a:lnTo>
                  <a:lnTo>
                    <a:pt x="1306995" y="571500"/>
                  </a:lnTo>
                  <a:lnTo>
                    <a:pt x="1308265" y="584200"/>
                  </a:lnTo>
                  <a:lnTo>
                    <a:pt x="1308265" y="414782"/>
                  </a:lnTo>
                  <a:lnTo>
                    <a:pt x="1306004" y="419100"/>
                  </a:lnTo>
                  <a:lnTo>
                    <a:pt x="1279309" y="419100"/>
                  </a:lnTo>
                  <a:lnTo>
                    <a:pt x="1276197" y="431800"/>
                  </a:lnTo>
                  <a:lnTo>
                    <a:pt x="1264475" y="431800"/>
                  </a:lnTo>
                  <a:lnTo>
                    <a:pt x="1264475" y="584200"/>
                  </a:lnTo>
                  <a:lnTo>
                    <a:pt x="1262913" y="584200"/>
                  </a:lnTo>
                  <a:lnTo>
                    <a:pt x="1262634" y="596900"/>
                  </a:lnTo>
                  <a:lnTo>
                    <a:pt x="1264475" y="596900"/>
                  </a:lnTo>
                  <a:lnTo>
                    <a:pt x="1263904" y="609600"/>
                  </a:lnTo>
                  <a:lnTo>
                    <a:pt x="1260233" y="609600"/>
                  </a:lnTo>
                  <a:lnTo>
                    <a:pt x="1258252" y="622300"/>
                  </a:lnTo>
                  <a:lnTo>
                    <a:pt x="1228445" y="622300"/>
                  </a:lnTo>
                  <a:lnTo>
                    <a:pt x="1227175" y="635000"/>
                  </a:lnTo>
                  <a:lnTo>
                    <a:pt x="1203731" y="635000"/>
                  </a:lnTo>
                  <a:lnTo>
                    <a:pt x="1200200" y="647700"/>
                  </a:lnTo>
                  <a:lnTo>
                    <a:pt x="1177315" y="647700"/>
                  </a:lnTo>
                  <a:lnTo>
                    <a:pt x="1170393" y="660400"/>
                  </a:lnTo>
                  <a:lnTo>
                    <a:pt x="1151039" y="660400"/>
                  </a:lnTo>
                  <a:lnTo>
                    <a:pt x="1147648" y="673100"/>
                  </a:lnTo>
                  <a:lnTo>
                    <a:pt x="1115301" y="673100"/>
                  </a:lnTo>
                  <a:lnTo>
                    <a:pt x="1113459" y="685800"/>
                  </a:lnTo>
                  <a:lnTo>
                    <a:pt x="1106957" y="685800"/>
                  </a:lnTo>
                  <a:lnTo>
                    <a:pt x="1106957" y="901700"/>
                  </a:lnTo>
                  <a:lnTo>
                    <a:pt x="1106957" y="914400"/>
                  </a:lnTo>
                  <a:lnTo>
                    <a:pt x="1102296" y="914400"/>
                  </a:lnTo>
                  <a:lnTo>
                    <a:pt x="1090574" y="927100"/>
                  </a:lnTo>
                  <a:lnTo>
                    <a:pt x="1058786" y="927100"/>
                  </a:lnTo>
                  <a:lnTo>
                    <a:pt x="1062316" y="914400"/>
                  </a:lnTo>
                  <a:lnTo>
                    <a:pt x="1064437" y="901700"/>
                  </a:lnTo>
                  <a:lnTo>
                    <a:pt x="1068247" y="901700"/>
                  </a:lnTo>
                  <a:lnTo>
                    <a:pt x="1068819" y="889000"/>
                  </a:lnTo>
                  <a:lnTo>
                    <a:pt x="1068679" y="889000"/>
                  </a:lnTo>
                  <a:lnTo>
                    <a:pt x="1071219" y="876300"/>
                  </a:lnTo>
                  <a:lnTo>
                    <a:pt x="1072921" y="876300"/>
                  </a:lnTo>
                  <a:lnTo>
                    <a:pt x="1073899" y="863600"/>
                  </a:lnTo>
                  <a:lnTo>
                    <a:pt x="1076020" y="863600"/>
                  </a:lnTo>
                  <a:lnTo>
                    <a:pt x="1076299" y="850900"/>
                  </a:lnTo>
                  <a:lnTo>
                    <a:pt x="1077150" y="850900"/>
                  </a:lnTo>
                  <a:lnTo>
                    <a:pt x="1076591" y="838200"/>
                  </a:lnTo>
                  <a:lnTo>
                    <a:pt x="1076452" y="838200"/>
                  </a:lnTo>
                  <a:lnTo>
                    <a:pt x="1075740" y="825500"/>
                  </a:lnTo>
                  <a:lnTo>
                    <a:pt x="1072489" y="825500"/>
                  </a:lnTo>
                  <a:lnTo>
                    <a:pt x="1072921" y="812800"/>
                  </a:lnTo>
                  <a:lnTo>
                    <a:pt x="1077861" y="812800"/>
                  </a:lnTo>
                  <a:lnTo>
                    <a:pt x="1076731" y="800100"/>
                  </a:lnTo>
                  <a:lnTo>
                    <a:pt x="1072629" y="800100"/>
                  </a:lnTo>
                  <a:lnTo>
                    <a:pt x="1078420" y="787400"/>
                  </a:lnTo>
                  <a:lnTo>
                    <a:pt x="1093685" y="787400"/>
                  </a:lnTo>
                  <a:lnTo>
                    <a:pt x="1095946" y="800100"/>
                  </a:lnTo>
                  <a:lnTo>
                    <a:pt x="1095235" y="800100"/>
                  </a:lnTo>
                  <a:lnTo>
                    <a:pt x="1098626" y="812800"/>
                  </a:lnTo>
                  <a:lnTo>
                    <a:pt x="1101166" y="812800"/>
                  </a:lnTo>
                  <a:lnTo>
                    <a:pt x="1101737" y="825500"/>
                  </a:lnTo>
                  <a:lnTo>
                    <a:pt x="1101852" y="840740"/>
                  </a:lnTo>
                  <a:lnTo>
                    <a:pt x="1102296" y="850900"/>
                  </a:lnTo>
                  <a:lnTo>
                    <a:pt x="1104557" y="850900"/>
                  </a:lnTo>
                  <a:lnTo>
                    <a:pt x="1104277" y="863600"/>
                  </a:lnTo>
                  <a:lnTo>
                    <a:pt x="1103998" y="863600"/>
                  </a:lnTo>
                  <a:lnTo>
                    <a:pt x="1103858" y="876300"/>
                  </a:lnTo>
                  <a:lnTo>
                    <a:pt x="1104138" y="876300"/>
                  </a:lnTo>
                  <a:lnTo>
                    <a:pt x="1104138" y="901700"/>
                  </a:lnTo>
                  <a:lnTo>
                    <a:pt x="1106957" y="901700"/>
                  </a:lnTo>
                  <a:lnTo>
                    <a:pt x="1106957" y="685800"/>
                  </a:lnTo>
                  <a:lnTo>
                    <a:pt x="1089444" y="685800"/>
                  </a:lnTo>
                  <a:lnTo>
                    <a:pt x="1086192" y="698500"/>
                  </a:lnTo>
                  <a:lnTo>
                    <a:pt x="1056665" y="698500"/>
                  </a:lnTo>
                  <a:lnTo>
                    <a:pt x="1056665" y="914400"/>
                  </a:lnTo>
                  <a:lnTo>
                    <a:pt x="1052144" y="914400"/>
                  </a:lnTo>
                  <a:lnTo>
                    <a:pt x="1051864" y="927100"/>
                  </a:lnTo>
                  <a:lnTo>
                    <a:pt x="1033780" y="927100"/>
                  </a:lnTo>
                  <a:lnTo>
                    <a:pt x="1029830" y="939800"/>
                  </a:lnTo>
                  <a:lnTo>
                    <a:pt x="1011186" y="939800"/>
                  </a:lnTo>
                  <a:lnTo>
                    <a:pt x="1013294" y="927100"/>
                  </a:lnTo>
                  <a:lnTo>
                    <a:pt x="1014425" y="927100"/>
                  </a:lnTo>
                  <a:lnTo>
                    <a:pt x="1015555" y="914400"/>
                  </a:lnTo>
                  <a:lnTo>
                    <a:pt x="1018806" y="914400"/>
                  </a:lnTo>
                  <a:lnTo>
                    <a:pt x="1019937" y="889000"/>
                  </a:lnTo>
                  <a:lnTo>
                    <a:pt x="1020508" y="889000"/>
                  </a:lnTo>
                  <a:lnTo>
                    <a:pt x="1021499" y="876300"/>
                  </a:lnTo>
                  <a:lnTo>
                    <a:pt x="1023188" y="876300"/>
                  </a:lnTo>
                  <a:lnTo>
                    <a:pt x="1022908" y="863600"/>
                  </a:lnTo>
                  <a:lnTo>
                    <a:pt x="1024039" y="863600"/>
                  </a:lnTo>
                  <a:lnTo>
                    <a:pt x="1024039" y="850900"/>
                  </a:lnTo>
                  <a:lnTo>
                    <a:pt x="1025448" y="850900"/>
                  </a:lnTo>
                  <a:lnTo>
                    <a:pt x="1025728" y="838200"/>
                  </a:lnTo>
                  <a:lnTo>
                    <a:pt x="1025613" y="800100"/>
                  </a:lnTo>
                  <a:lnTo>
                    <a:pt x="1026033" y="800100"/>
                  </a:lnTo>
                  <a:lnTo>
                    <a:pt x="1026998" y="787400"/>
                  </a:lnTo>
                  <a:lnTo>
                    <a:pt x="1027290" y="787400"/>
                  </a:lnTo>
                  <a:lnTo>
                    <a:pt x="1029258" y="800100"/>
                  </a:lnTo>
                  <a:lnTo>
                    <a:pt x="1034351" y="787400"/>
                  </a:lnTo>
                  <a:lnTo>
                    <a:pt x="1045514" y="787400"/>
                  </a:lnTo>
                  <a:lnTo>
                    <a:pt x="1046213" y="800100"/>
                  </a:lnTo>
                  <a:lnTo>
                    <a:pt x="1046213" y="812800"/>
                  </a:lnTo>
                  <a:lnTo>
                    <a:pt x="1049045" y="812800"/>
                  </a:lnTo>
                  <a:lnTo>
                    <a:pt x="1049045" y="825500"/>
                  </a:lnTo>
                  <a:lnTo>
                    <a:pt x="1050455" y="825500"/>
                  </a:lnTo>
                  <a:lnTo>
                    <a:pt x="1051306" y="838200"/>
                  </a:lnTo>
                  <a:lnTo>
                    <a:pt x="1052931" y="838200"/>
                  </a:lnTo>
                  <a:lnTo>
                    <a:pt x="1052969" y="840740"/>
                  </a:lnTo>
                  <a:lnTo>
                    <a:pt x="1053084" y="889000"/>
                  </a:lnTo>
                  <a:lnTo>
                    <a:pt x="1053211" y="901700"/>
                  </a:lnTo>
                  <a:lnTo>
                    <a:pt x="1056386" y="901700"/>
                  </a:lnTo>
                  <a:lnTo>
                    <a:pt x="1056665" y="914400"/>
                  </a:lnTo>
                  <a:lnTo>
                    <a:pt x="1056665" y="698500"/>
                  </a:lnTo>
                  <a:lnTo>
                    <a:pt x="1054836" y="698500"/>
                  </a:lnTo>
                  <a:lnTo>
                    <a:pt x="1050315" y="711200"/>
                  </a:lnTo>
                  <a:lnTo>
                    <a:pt x="1036472" y="711200"/>
                  </a:lnTo>
                  <a:lnTo>
                    <a:pt x="1027849" y="723900"/>
                  </a:lnTo>
                  <a:lnTo>
                    <a:pt x="1009065" y="723900"/>
                  </a:lnTo>
                  <a:lnTo>
                    <a:pt x="1009065" y="914400"/>
                  </a:lnTo>
                  <a:lnTo>
                    <a:pt x="1006805" y="914400"/>
                  </a:lnTo>
                  <a:lnTo>
                    <a:pt x="1007084" y="927100"/>
                  </a:lnTo>
                  <a:lnTo>
                    <a:pt x="1005535" y="927100"/>
                  </a:lnTo>
                  <a:lnTo>
                    <a:pt x="1003084" y="939800"/>
                  </a:lnTo>
                  <a:lnTo>
                    <a:pt x="982649" y="939800"/>
                  </a:lnTo>
                  <a:lnTo>
                    <a:pt x="978941" y="927100"/>
                  </a:lnTo>
                  <a:lnTo>
                    <a:pt x="975969" y="927100"/>
                  </a:lnTo>
                  <a:lnTo>
                    <a:pt x="974534" y="914400"/>
                  </a:lnTo>
                  <a:lnTo>
                    <a:pt x="976718" y="914400"/>
                  </a:lnTo>
                  <a:lnTo>
                    <a:pt x="977277" y="901700"/>
                  </a:lnTo>
                  <a:lnTo>
                    <a:pt x="978128" y="901700"/>
                  </a:lnTo>
                  <a:lnTo>
                    <a:pt x="977696" y="889000"/>
                  </a:lnTo>
                  <a:lnTo>
                    <a:pt x="976147" y="889000"/>
                  </a:lnTo>
                  <a:lnTo>
                    <a:pt x="976007" y="876300"/>
                  </a:lnTo>
                  <a:lnTo>
                    <a:pt x="976287" y="876300"/>
                  </a:lnTo>
                  <a:lnTo>
                    <a:pt x="976287" y="863600"/>
                  </a:lnTo>
                  <a:lnTo>
                    <a:pt x="977696" y="863600"/>
                  </a:lnTo>
                  <a:lnTo>
                    <a:pt x="976858" y="850900"/>
                  </a:lnTo>
                  <a:lnTo>
                    <a:pt x="977252" y="850900"/>
                  </a:lnTo>
                  <a:lnTo>
                    <a:pt x="977379" y="838200"/>
                  </a:lnTo>
                  <a:lnTo>
                    <a:pt x="977150" y="838200"/>
                  </a:lnTo>
                  <a:lnTo>
                    <a:pt x="976566" y="825500"/>
                  </a:lnTo>
                  <a:lnTo>
                    <a:pt x="975017" y="825500"/>
                  </a:lnTo>
                  <a:lnTo>
                    <a:pt x="974877" y="812800"/>
                  </a:lnTo>
                  <a:lnTo>
                    <a:pt x="975436" y="800100"/>
                  </a:lnTo>
                  <a:lnTo>
                    <a:pt x="996632" y="800100"/>
                  </a:lnTo>
                  <a:lnTo>
                    <a:pt x="997343" y="812800"/>
                  </a:lnTo>
                  <a:lnTo>
                    <a:pt x="999312" y="825500"/>
                  </a:lnTo>
                  <a:lnTo>
                    <a:pt x="999604" y="825500"/>
                  </a:lnTo>
                  <a:lnTo>
                    <a:pt x="999451" y="838200"/>
                  </a:lnTo>
                  <a:lnTo>
                    <a:pt x="1002144" y="838200"/>
                  </a:lnTo>
                  <a:lnTo>
                    <a:pt x="1001712" y="850900"/>
                  </a:lnTo>
                  <a:lnTo>
                    <a:pt x="1002144" y="850900"/>
                  </a:lnTo>
                  <a:lnTo>
                    <a:pt x="1002703" y="863600"/>
                  </a:lnTo>
                  <a:lnTo>
                    <a:pt x="1005243" y="863600"/>
                  </a:lnTo>
                  <a:lnTo>
                    <a:pt x="1006944" y="876300"/>
                  </a:lnTo>
                  <a:lnTo>
                    <a:pt x="1005674" y="876300"/>
                  </a:lnTo>
                  <a:lnTo>
                    <a:pt x="1005954" y="889000"/>
                  </a:lnTo>
                  <a:lnTo>
                    <a:pt x="1007364" y="889000"/>
                  </a:lnTo>
                  <a:lnTo>
                    <a:pt x="1007656" y="901700"/>
                  </a:lnTo>
                  <a:lnTo>
                    <a:pt x="1008075" y="901700"/>
                  </a:lnTo>
                  <a:lnTo>
                    <a:pt x="1009065" y="914400"/>
                  </a:lnTo>
                  <a:lnTo>
                    <a:pt x="1009065" y="723900"/>
                  </a:lnTo>
                  <a:lnTo>
                    <a:pt x="1000442" y="723900"/>
                  </a:lnTo>
                  <a:lnTo>
                    <a:pt x="996492" y="736600"/>
                  </a:lnTo>
                  <a:lnTo>
                    <a:pt x="972756" y="736600"/>
                  </a:lnTo>
                  <a:lnTo>
                    <a:pt x="967676" y="749300"/>
                  </a:lnTo>
                  <a:lnTo>
                    <a:pt x="956513" y="749300"/>
                  </a:lnTo>
                  <a:lnTo>
                    <a:pt x="956513" y="914400"/>
                  </a:lnTo>
                  <a:lnTo>
                    <a:pt x="956094" y="914400"/>
                  </a:lnTo>
                  <a:lnTo>
                    <a:pt x="952131" y="927100"/>
                  </a:lnTo>
                  <a:lnTo>
                    <a:pt x="916393" y="927100"/>
                  </a:lnTo>
                  <a:lnTo>
                    <a:pt x="915682" y="914400"/>
                  </a:lnTo>
                  <a:lnTo>
                    <a:pt x="917803" y="914400"/>
                  </a:lnTo>
                  <a:lnTo>
                    <a:pt x="918794" y="901700"/>
                  </a:lnTo>
                  <a:lnTo>
                    <a:pt x="920064" y="901700"/>
                  </a:lnTo>
                  <a:lnTo>
                    <a:pt x="920343" y="889000"/>
                  </a:lnTo>
                  <a:lnTo>
                    <a:pt x="922464" y="889000"/>
                  </a:lnTo>
                  <a:lnTo>
                    <a:pt x="922604" y="876300"/>
                  </a:lnTo>
                  <a:lnTo>
                    <a:pt x="924725" y="876300"/>
                  </a:lnTo>
                  <a:lnTo>
                    <a:pt x="925296" y="863600"/>
                  </a:lnTo>
                  <a:lnTo>
                    <a:pt x="925995" y="863600"/>
                  </a:lnTo>
                  <a:lnTo>
                    <a:pt x="926134" y="850900"/>
                  </a:lnTo>
                  <a:lnTo>
                    <a:pt x="928966" y="850900"/>
                  </a:lnTo>
                  <a:lnTo>
                    <a:pt x="928255" y="838200"/>
                  </a:lnTo>
                  <a:lnTo>
                    <a:pt x="925296" y="838200"/>
                  </a:lnTo>
                  <a:lnTo>
                    <a:pt x="925144" y="825500"/>
                  </a:lnTo>
                  <a:lnTo>
                    <a:pt x="925855" y="825500"/>
                  </a:lnTo>
                  <a:lnTo>
                    <a:pt x="926846" y="812800"/>
                  </a:lnTo>
                  <a:lnTo>
                    <a:pt x="949312" y="812800"/>
                  </a:lnTo>
                  <a:lnTo>
                    <a:pt x="951903" y="825500"/>
                  </a:lnTo>
                  <a:lnTo>
                    <a:pt x="953312" y="838200"/>
                  </a:lnTo>
                  <a:lnTo>
                    <a:pt x="953541" y="838200"/>
                  </a:lnTo>
                  <a:lnTo>
                    <a:pt x="952550" y="850900"/>
                  </a:lnTo>
                  <a:lnTo>
                    <a:pt x="954595" y="850900"/>
                  </a:lnTo>
                  <a:lnTo>
                    <a:pt x="954316" y="863600"/>
                  </a:lnTo>
                  <a:lnTo>
                    <a:pt x="954392" y="876300"/>
                  </a:lnTo>
                  <a:lnTo>
                    <a:pt x="954392" y="889000"/>
                  </a:lnTo>
                  <a:lnTo>
                    <a:pt x="954252" y="889000"/>
                  </a:lnTo>
                  <a:lnTo>
                    <a:pt x="955243" y="901700"/>
                  </a:lnTo>
                  <a:lnTo>
                    <a:pt x="956094" y="901700"/>
                  </a:lnTo>
                  <a:lnTo>
                    <a:pt x="956513" y="914400"/>
                  </a:lnTo>
                  <a:lnTo>
                    <a:pt x="956513" y="749300"/>
                  </a:lnTo>
                  <a:lnTo>
                    <a:pt x="938707" y="749300"/>
                  </a:lnTo>
                  <a:lnTo>
                    <a:pt x="931227" y="762000"/>
                  </a:lnTo>
                  <a:lnTo>
                    <a:pt x="911733" y="762000"/>
                  </a:lnTo>
                  <a:lnTo>
                    <a:pt x="908761" y="774700"/>
                  </a:lnTo>
                  <a:lnTo>
                    <a:pt x="905941" y="774700"/>
                  </a:lnTo>
                  <a:lnTo>
                    <a:pt x="905941" y="889000"/>
                  </a:lnTo>
                  <a:lnTo>
                    <a:pt x="905941" y="901700"/>
                  </a:lnTo>
                  <a:lnTo>
                    <a:pt x="902830" y="901700"/>
                  </a:lnTo>
                  <a:lnTo>
                    <a:pt x="903389" y="914400"/>
                  </a:lnTo>
                  <a:lnTo>
                    <a:pt x="898029" y="914400"/>
                  </a:lnTo>
                  <a:lnTo>
                    <a:pt x="896327" y="927100"/>
                  </a:lnTo>
                  <a:lnTo>
                    <a:pt x="887006" y="927100"/>
                  </a:lnTo>
                  <a:lnTo>
                    <a:pt x="884605" y="914400"/>
                  </a:lnTo>
                  <a:lnTo>
                    <a:pt x="877824" y="914400"/>
                  </a:lnTo>
                  <a:lnTo>
                    <a:pt x="878217" y="901700"/>
                  </a:lnTo>
                  <a:lnTo>
                    <a:pt x="878535" y="901700"/>
                  </a:lnTo>
                  <a:lnTo>
                    <a:pt x="878738" y="889000"/>
                  </a:lnTo>
                  <a:lnTo>
                    <a:pt x="878916" y="863600"/>
                  </a:lnTo>
                  <a:lnTo>
                    <a:pt x="879182" y="850900"/>
                  </a:lnTo>
                  <a:lnTo>
                    <a:pt x="880795" y="850900"/>
                  </a:lnTo>
                  <a:lnTo>
                    <a:pt x="879805" y="838200"/>
                  </a:lnTo>
                  <a:lnTo>
                    <a:pt x="879233" y="838200"/>
                  </a:lnTo>
                  <a:lnTo>
                    <a:pt x="879805" y="825500"/>
                  </a:lnTo>
                  <a:lnTo>
                    <a:pt x="898728" y="825500"/>
                  </a:lnTo>
                  <a:lnTo>
                    <a:pt x="896188" y="838200"/>
                  </a:lnTo>
                  <a:lnTo>
                    <a:pt x="898448" y="838200"/>
                  </a:lnTo>
                  <a:lnTo>
                    <a:pt x="898880" y="850900"/>
                  </a:lnTo>
                  <a:lnTo>
                    <a:pt x="900709" y="850900"/>
                  </a:lnTo>
                  <a:lnTo>
                    <a:pt x="900709" y="863600"/>
                  </a:lnTo>
                  <a:lnTo>
                    <a:pt x="903109" y="863600"/>
                  </a:lnTo>
                  <a:lnTo>
                    <a:pt x="903820" y="876300"/>
                  </a:lnTo>
                  <a:lnTo>
                    <a:pt x="903681" y="876300"/>
                  </a:lnTo>
                  <a:lnTo>
                    <a:pt x="903681" y="889000"/>
                  </a:lnTo>
                  <a:lnTo>
                    <a:pt x="905941" y="889000"/>
                  </a:lnTo>
                  <a:lnTo>
                    <a:pt x="905941" y="774700"/>
                  </a:lnTo>
                  <a:lnTo>
                    <a:pt x="877404" y="774700"/>
                  </a:lnTo>
                  <a:lnTo>
                    <a:pt x="868921" y="787400"/>
                  </a:lnTo>
                  <a:lnTo>
                    <a:pt x="864400" y="787400"/>
                  </a:lnTo>
                  <a:lnTo>
                    <a:pt x="864400" y="889000"/>
                  </a:lnTo>
                  <a:lnTo>
                    <a:pt x="864400" y="901700"/>
                  </a:lnTo>
                  <a:lnTo>
                    <a:pt x="856068" y="901700"/>
                  </a:lnTo>
                  <a:lnTo>
                    <a:pt x="848753" y="914400"/>
                  </a:lnTo>
                  <a:lnTo>
                    <a:pt x="840740" y="914400"/>
                  </a:lnTo>
                  <a:lnTo>
                    <a:pt x="834224" y="901700"/>
                  </a:lnTo>
                  <a:lnTo>
                    <a:pt x="830783" y="901700"/>
                  </a:lnTo>
                  <a:lnTo>
                    <a:pt x="831913" y="889000"/>
                  </a:lnTo>
                  <a:lnTo>
                    <a:pt x="833183" y="889000"/>
                  </a:lnTo>
                  <a:lnTo>
                    <a:pt x="832904" y="876300"/>
                  </a:lnTo>
                  <a:lnTo>
                    <a:pt x="833755" y="876300"/>
                  </a:lnTo>
                  <a:lnTo>
                    <a:pt x="834313" y="863600"/>
                  </a:lnTo>
                  <a:lnTo>
                    <a:pt x="835875" y="863600"/>
                  </a:lnTo>
                  <a:lnTo>
                    <a:pt x="836015" y="850900"/>
                  </a:lnTo>
                  <a:lnTo>
                    <a:pt x="837565" y="850900"/>
                  </a:lnTo>
                  <a:lnTo>
                    <a:pt x="841095" y="838200"/>
                  </a:lnTo>
                  <a:lnTo>
                    <a:pt x="858761" y="838200"/>
                  </a:lnTo>
                  <a:lnTo>
                    <a:pt x="859459" y="850900"/>
                  </a:lnTo>
                  <a:lnTo>
                    <a:pt x="861860" y="850900"/>
                  </a:lnTo>
                  <a:lnTo>
                    <a:pt x="861580" y="863600"/>
                  </a:lnTo>
                  <a:lnTo>
                    <a:pt x="861161" y="876300"/>
                  </a:lnTo>
                  <a:lnTo>
                    <a:pt x="861174" y="889000"/>
                  </a:lnTo>
                  <a:lnTo>
                    <a:pt x="864400" y="889000"/>
                  </a:lnTo>
                  <a:lnTo>
                    <a:pt x="864400" y="787400"/>
                  </a:lnTo>
                  <a:lnTo>
                    <a:pt x="855370" y="787400"/>
                  </a:lnTo>
                  <a:lnTo>
                    <a:pt x="853808" y="800100"/>
                  </a:lnTo>
                  <a:lnTo>
                    <a:pt x="837984" y="800100"/>
                  </a:lnTo>
                  <a:lnTo>
                    <a:pt x="837565" y="787400"/>
                  </a:lnTo>
                  <a:lnTo>
                    <a:pt x="840384" y="787400"/>
                  </a:lnTo>
                  <a:lnTo>
                    <a:pt x="840676" y="774700"/>
                  </a:lnTo>
                  <a:lnTo>
                    <a:pt x="838555" y="774700"/>
                  </a:lnTo>
                  <a:lnTo>
                    <a:pt x="838835" y="762000"/>
                  </a:lnTo>
                  <a:lnTo>
                    <a:pt x="842505" y="762000"/>
                  </a:lnTo>
                  <a:lnTo>
                    <a:pt x="843216" y="749300"/>
                  </a:lnTo>
                  <a:lnTo>
                    <a:pt x="845058" y="749300"/>
                  </a:lnTo>
                  <a:lnTo>
                    <a:pt x="844626" y="736600"/>
                  </a:lnTo>
                  <a:lnTo>
                    <a:pt x="848017" y="736600"/>
                  </a:lnTo>
                  <a:lnTo>
                    <a:pt x="849147" y="711200"/>
                  </a:lnTo>
                  <a:lnTo>
                    <a:pt x="850696" y="711200"/>
                  </a:lnTo>
                  <a:lnTo>
                    <a:pt x="851547" y="698500"/>
                  </a:lnTo>
                  <a:lnTo>
                    <a:pt x="852258" y="685800"/>
                  </a:lnTo>
                  <a:lnTo>
                    <a:pt x="852817" y="673100"/>
                  </a:lnTo>
                  <a:lnTo>
                    <a:pt x="868641" y="673100"/>
                  </a:lnTo>
                  <a:lnTo>
                    <a:pt x="869632" y="685800"/>
                  </a:lnTo>
                  <a:lnTo>
                    <a:pt x="872744" y="685800"/>
                  </a:lnTo>
                  <a:lnTo>
                    <a:pt x="873163" y="698500"/>
                  </a:lnTo>
                  <a:lnTo>
                    <a:pt x="874153" y="698500"/>
                  </a:lnTo>
                  <a:lnTo>
                    <a:pt x="874712" y="711200"/>
                  </a:lnTo>
                  <a:lnTo>
                    <a:pt x="876274" y="711200"/>
                  </a:lnTo>
                  <a:lnTo>
                    <a:pt x="877265" y="723900"/>
                  </a:lnTo>
                  <a:lnTo>
                    <a:pt x="877989" y="723900"/>
                  </a:lnTo>
                  <a:lnTo>
                    <a:pt x="877493" y="736600"/>
                  </a:lnTo>
                  <a:lnTo>
                    <a:pt x="877443" y="749300"/>
                  </a:lnTo>
                  <a:lnTo>
                    <a:pt x="880795" y="749300"/>
                  </a:lnTo>
                  <a:lnTo>
                    <a:pt x="878954" y="762000"/>
                  </a:lnTo>
                  <a:lnTo>
                    <a:pt x="883894" y="762000"/>
                  </a:lnTo>
                  <a:lnTo>
                    <a:pt x="883615" y="749300"/>
                  </a:lnTo>
                  <a:lnTo>
                    <a:pt x="883754" y="749300"/>
                  </a:lnTo>
                  <a:lnTo>
                    <a:pt x="884047" y="736600"/>
                  </a:lnTo>
                  <a:lnTo>
                    <a:pt x="884186" y="736600"/>
                  </a:lnTo>
                  <a:lnTo>
                    <a:pt x="884186" y="723900"/>
                  </a:lnTo>
                  <a:lnTo>
                    <a:pt x="886015" y="723900"/>
                  </a:lnTo>
                  <a:lnTo>
                    <a:pt x="886015" y="711200"/>
                  </a:lnTo>
                  <a:lnTo>
                    <a:pt x="886155" y="711200"/>
                  </a:lnTo>
                  <a:lnTo>
                    <a:pt x="887006" y="685800"/>
                  </a:lnTo>
                  <a:lnTo>
                    <a:pt x="887577" y="685800"/>
                  </a:lnTo>
                  <a:lnTo>
                    <a:pt x="888276" y="673100"/>
                  </a:lnTo>
                  <a:lnTo>
                    <a:pt x="888568" y="673100"/>
                  </a:lnTo>
                  <a:lnTo>
                    <a:pt x="889127" y="660400"/>
                  </a:lnTo>
                  <a:lnTo>
                    <a:pt x="891387" y="660400"/>
                  </a:lnTo>
                  <a:lnTo>
                    <a:pt x="899718" y="647700"/>
                  </a:lnTo>
                  <a:lnTo>
                    <a:pt x="904951" y="647700"/>
                  </a:lnTo>
                  <a:lnTo>
                    <a:pt x="906640" y="660400"/>
                  </a:lnTo>
                  <a:lnTo>
                    <a:pt x="908621" y="660400"/>
                  </a:lnTo>
                  <a:lnTo>
                    <a:pt x="909193" y="673100"/>
                  </a:lnTo>
                  <a:lnTo>
                    <a:pt x="907211" y="673100"/>
                  </a:lnTo>
                  <a:lnTo>
                    <a:pt x="908342" y="685800"/>
                  </a:lnTo>
                  <a:lnTo>
                    <a:pt x="909332" y="685800"/>
                  </a:lnTo>
                  <a:lnTo>
                    <a:pt x="908481" y="698500"/>
                  </a:lnTo>
                  <a:lnTo>
                    <a:pt x="909040" y="698500"/>
                  </a:lnTo>
                  <a:lnTo>
                    <a:pt x="909472" y="711200"/>
                  </a:lnTo>
                  <a:lnTo>
                    <a:pt x="909751" y="711200"/>
                  </a:lnTo>
                  <a:lnTo>
                    <a:pt x="910463" y="723900"/>
                  </a:lnTo>
                  <a:lnTo>
                    <a:pt x="912583" y="723900"/>
                  </a:lnTo>
                  <a:lnTo>
                    <a:pt x="911733" y="736600"/>
                  </a:lnTo>
                  <a:lnTo>
                    <a:pt x="913993" y="749300"/>
                  </a:lnTo>
                  <a:lnTo>
                    <a:pt x="916393" y="736600"/>
                  </a:lnTo>
                  <a:lnTo>
                    <a:pt x="919645" y="736600"/>
                  </a:lnTo>
                  <a:lnTo>
                    <a:pt x="919073" y="723900"/>
                  </a:lnTo>
                  <a:lnTo>
                    <a:pt x="920203" y="723900"/>
                  </a:lnTo>
                  <a:lnTo>
                    <a:pt x="920483" y="711200"/>
                  </a:lnTo>
                  <a:lnTo>
                    <a:pt x="923315" y="711200"/>
                  </a:lnTo>
                  <a:lnTo>
                    <a:pt x="922464" y="698500"/>
                  </a:lnTo>
                  <a:lnTo>
                    <a:pt x="924445" y="698500"/>
                  </a:lnTo>
                  <a:lnTo>
                    <a:pt x="925855" y="685800"/>
                  </a:lnTo>
                  <a:lnTo>
                    <a:pt x="926985" y="673100"/>
                  </a:lnTo>
                  <a:lnTo>
                    <a:pt x="927976" y="673100"/>
                  </a:lnTo>
                  <a:lnTo>
                    <a:pt x="928395" y="660400"/>
                  </a:lnTo>
                  <a:lnTo>
                    <a:pt x="928966" y="647700"/>
                  </a:lnTo>
                  <a:lnTo>
                    <a:pt x="932218" y="647700"/>
                  </a:lnTo>
                  <a:lnTo>
                    <a:pt x="935748" y="635000"/>
                  </a:lnTo>
                  <a:lnTo>
                    <a:pt x="948740" y="635000"/>
                  </a:lnTo>
                  <a:lnTo>
                    <a:pt x="948461" y="647700"/>
                  </a:lnTo>
                  <a:lnTo>
                    <a:pt x="951572" y="647700"/>
                  </a:lnTo>
                  <a:lnTo>
                    <a:pt x="952271" y="660400"/>
                  </a:lnTo>
                  <a:lnTo>
                    <a:pt x="952271" y="673100"/>
                  </a:lnTo>
                  <a:lnTo>
                    <a:pt x="952982" y="673100"/>
                  </a:lnTo>
                  <a:lnTo>
                    <a:pt x="951992" y="685800"/>
                  </a:lnTo>
                  <a:lnTo>
                    <a:pt x="954811" y="685800"/>
                  </a:lnTo>
                  <a:lnTo>
                    <a:pt x="955941" y="698500"/>
                  </a:lnTo>
                  <a:lnTo>
                    <a:pt x="956932" y="698500"/>
                  </a:lnTo>
                  <a:lnTo>
                    <a:pt x="957364" y="711200"/>
                  </a:lnTo>
                  <a:lnTo>
                    <a:pt x="963574" y="711200"/>
                  </a:lnTo>
                  <a:lnTo>
                    <a:pt x="963574" y="698500"/>
                  </a:lnTo>
                  <a:lnTo>
                    <a:pt x="966406" y="685800"/>
                  </a:lnTo>
                  <a:lnTo>
                    <a:pt x="967676" y="685800"/>
                  </a:lnTo>
                  <a:lnTo>
                    <a:pt x="968375" y="673100"/>
                  </a:lnTo>
                  <a:lnTo>
                    <a:pt x="969784" y="673100"/>
                  </a:lnTo>
                  <a:lnTo>
                    <a:pt x="972337" y="660400"/>
                  </a:lnTo>
                  <a:lnTo>
                    <a:pt x="970635" y="660400"/>
                  </a:lnTo>
                  <a:lnTo>
                    <a:pt x="970495" y="647700"/>
                  </a:lnTo>
                  <a:lnTo>
                    <a:pt x="972197" y="647700"/>
                  </a:lnTo>
                  <a:lnTo>
                    <a:pt x="972477" y="635000"/>
                  </a:lnTo>
                  <a:lnTo>
                    <a:pt x="971346" y="635000"/>
                  </a:lnTo>
                  <a:lnTo>
                    <a:pt x="972197" y="622300"/>
                  </a:lnTo>
                  <a:lnTo>
                    <a:pt x="976718" y="622300"/>
                  </a:lnTo>
                  <a:lnTo>
                    <a:pt x="978827" y="609600"/>
                  </a:lnTo>
                  <a:lnTo>
                    <a:pt x="991400" y="609600"/>
                  </a:lnTo>
                  <a:lnTo>
                    <a:pt x="992530" y="622300"/>
                  </a:lnTo>
                  <a:lnTo>
                    <a:pt x="993952" y="635000"/>
                  </a:lnTo>
                  <a:lnTo>
                    <a:pt x="999172" y="635000"/>
                  </a:lnTo>
                  <a:lnTo>
                    <a:pt x="999604" y="647700"/>
                  </a:lnTo>
                  <a:lnTo>
                    <a:pt x="996492" y="647700"/>
                  </a:lnTo>
                  <a:lnTo>
                    <a:pt x="999312" y="673100"/>
                  </a:lnTo>
                  <a:lnTo>
                    <a:pt x="999744" y="673100"/>
                  </a:lnTo>
                  <a:lnTo>
                    <a:pt x="1000442" y="685800"/>
                  </a:lnTo>
                  <a:lnTo>
                    <a:pt x="1002563" y="685800"/>
                  </a:lnTo>
                  <a:lnTo>
                    <a:pt x="1003274" y="698500"/>
                  </a:lnTo>
                  <a:lnTo>
                    <a:pt x="1007224" y="698500"/>
                  </a:lnTo>
                  <a:lnTo>
                    <a:pt x="1008075" y="711200"/>
                  </a:lnTo>
                  <a:lnTo>
                    <a:pt x="1008075" y="698500"/>
                  </a:lnTo>
                  <a:lnTo>
                    <a:pt x="1012164" y="698500"/>
                  </a:lnTo>
                  <a:lnTo>
                    <a:pt x="1013294" y="685800"/>
                  </a:lnTo>
                  <a:lnTo>
                    <a:pt x="1015136" y="685800"/>
                  </a:lnTo>
                  <a:lnTo>
                    <a:pt x="1015987" y="673100"/>
                  </a:lnTo>
                  <a:lnTo>
                    <a:pt x="1016546" y="673100"/>
                  </a:lnTo>
                  <a:lnTo>
                    <a:pt x="1016266" y="660400"/>
                  </a:lnTo>
                  <a:lnTo>
                    <a:pt x="1018247" y="660400"/>
                  </a:lnTo>
                  <a:lnTo>
                    <a:pt x="1018527" y="647700"/>
                  </a:lnTo>
                  <a:lnTo>
                    <a:pt x="1021207" y="647700"/>
                  </a:lnTo>
                  <a:lnTo>
                    <a:pt x="1021207" y="635000"/>
                  </a:lnTo>
                  <a:lnTo>
                    <a:pt x="1020508" y="635000"/>
                  </a:lnTo>
                  <a:lnTo>
                    <a:pt x="1018946" y="622300"/>
                  </a:lnTo>
                  <a:lnTo>
                    <a:pt x="1020787" y="622300"/>
                  </a:lnTo>
                  <a:lnTo>
                    <a:pt x="1020076" y="609600"/>
                  </a:lnTo>
                  <a:lnTo>
                    <a:pt x="1019797" y="609600"/>
                  </a:lnTo>
                  <a:lnTo>
                    <a:pt x="1019238" y="596900"/>
                  </a:lnTo>
                  <a:lnTo>
                    <a:pt x="1018108" y="596900"/>
                  </a:lnTo>
                  <a:lnTo>
                    <a:pt x="1023467" y="584200"/>
                  </a:lnTo>
                  <a:lnTo>
                    <a:pt x="1025029" y="596900"/>
                  </a:lnTo>
                  <a:lnTo>
                    <a:pt x="1027150" y="596900"/>
                  </a:lnTo>
                  <a:lnTo>
                    <a:pt x="1028560" y="584200"/>
                  </a:lnTo>
                  <a:lnTo>
                    <a:pt x="1035050" y="584200"/>
                  </a:lnTo>
                  <a:lnTo>
                    <a:pt x="1037310" y="596900"/>
                  </a:lnTo>
                  <a:lnTo>
                    <a:pt x="1041273" y="596900"/>
                  </a:lnTo>
                  <a:lnTo>
                    <a:pt x="1043393" y="609600"/>
                  </a:lnTo>
                  <a:lnTo>
                    <a:pt x="1046073" y="609600"/>
                  </a:lnTo>
                  <a:lnTo>
                    <a:pt x="1046073" y="622300"/>
                  </a:lnTo>
                  <a:lnTo>
                    <a:pt x="1048334" y="622300"/>
                  </a:lnTo>
                  <a:lnTo>
                    <a:pt x="1048753" y="635000"/>
                  </a:lnTo>
                  <a:lnTo>
                    <a:pt x="1050455" y="635000"/>
                  </a:lnTo>
                  <a:lnTo>
                    <a:pt x="1051013" y="647700"/>
                  </a:lnTo>
                  <a:lnTo>
                    <a:pt x="1053985" y="647700"/>
                  </a:lnTo>
                  <a:lnTo>
                    <a:pt x="1054836" y="660400"/>
                  </a:lnTo>
                  <a:lnTo>
                    <a:pt x="1056665" y="660400"/>
                  </a:lnTo>
                  <a:lnTo>
                    <a:pt x="1055255" y="673100"/>
                  </a:lnTo>
                  <a:lnTo>
                    <a:pt x="1057516" y="673100"/>
                  </a:lnTo>
                  <a:lnTo>
                    <a:pt x="1057516" y="685800"/>
                  </a:lnTo>
                  <a:lnTo>
                    <a:pt x="1060348" y="685800"/>
                  </a:lnTo>
                  <a:lnTo>
                    <a:pt x="1060348" y="673100"/>
                  </a:lnTo>
                  <a:lnTo>
                    <a:pt x="1061897" y="673100"/>
                  </a:lnTo>
                  <a:lnTo>
                    <a:pt x="1062888" y="660400"/>
                  </a:lnTo>
                  <a:lnTo>
                    <a:pt x="1063739" y="647700"/>
                  </a:lnTo>
                  <a:lnTo>
                    <a:pt x="1064158" y="647700"/>
                  </a:lnTo>
                  <a:lnTo>
                    <a:pt x="1065009" y="635000"/>
                  </a:lnTo>
                  <a:lnTo>
                    <a:pt x="1065707" y="635000"/>
                  </a:lnTo>
                  <a:lnTo>
                    <a:pt x="1066698" y="622300"/>
                  </a:lnTo>
                  <a:lnTo>
                    <a:pt x="1066927" y="609600"/>
                  </a:lnTo>
                  <a:lnTo>
                    <a:pt x="1066444" y="596900"/>
                  </a:lnTo>
                  <a:lnTo>
                    <a:pt x="1067968" y="596900"/>
                  </a:lnTo>
                  <a:lnTo>
                    <a:pt x="1068819" y="584200"/>
                  </a:lnTo>
                  <a:lnTo>
                    <a:pt x="1069670" y="584200"/>
                  </a:lnTo>
                  <a:lnTo>
                    <a:pt x="1069238" y="571500"/>
                  </a:lnTo>
                  <a:lnTo>
                    <a:pt x="1082941" y="571500"/>
                  </a:lnTo>
                  <a:lnTo>
                    <a:pt x="1085913" y="584200"/>
                  </a:lnTo>
                  <a:lnTo>
                    <a:pt x="1087183" y="584200"/>
                  </a:lnTo>
                  <a:lnTo>
                    <a:pt x="1087183" y="596900"/>
                  </a:lnTo>
                  <a:lnTo>
                    <a:pt x="1090853" y="596900"/>
                  </a:lnTo>
                  <a:lnTo>
                    <a:pt x="1090434" y="609600"/>
                  </a:lnTo>
                  <a:lnTo>
                    <a:pt x="1095235" y="609600"/>
                  </a:lnTo>
                  <a:lnTo>
                    <a:pt x="1095654" y="622300"/>
                  </a:lnTo>
                  <a:lnTo>
                    <a:pt x="1093393" y="622300"/>
                  </a:lnTo>
                  <a:lnTo>
                    <a:pt x="1095654" y="635000"/>
                  </a:lnTo>
                  <a:lnTo>
                    <a:pt x="1095235" y="635000"/>
                  </a:lnTo>
                  <a:lnTo>
                    <a:pt x="1094105" y="647700"/>
                  </a:lnTo>
                  <a:lnTo>
                    <a:pt x="1096505" y="647700"/>
                  </a:lnTo>
                  <a:lnTo>
                    <a:pt x="1096225" y="660400"/>
                  </a:lnTo>
                  <a:lnTo>
                    <a:pt x="1097915" y="660400"/>
                  </a:lnTo>
                  <a:lnTo>
                    <a:pt x="1097216" y="647700"/>
                  </a:lnTo>
                  <a:lnTo>
                    <a:pt x="1098486" y="647700"/>
                  </a:lnTo>
                  <a:lnTo>
                    <a:pt x="1097915" y="660400"/>
                  </a:lnTo>
                  <a:lnTo>
                    <a:pt x="1103858" y="660400"/>
                  </a:lnTo>
                  <a:lnTo>
                    <a:pt x="1104557" y="647700"/>
                  </a:lnTo>
                  <a:lnTo>
                    <a:pt x="1106538" y="647700"/>
                  </a:lnTo>
                  <a:lnTo>
                    <a:pt x="1106258" y="635000"/>
                  </a:lnTo>
                  <a:lnTo>
                    <a:pt x="1106119" y="622300"/>
                  </a:lnTo>
                  <a:lnTo>
                    <a:pt x="1106398" y="609600"/>
                  </a:lnTo>
                  <a:lnTo>
                    <a:pt x="1108659" y="609600"/>
                  </a:lnTo>
                  <a:lnTo>
                    <a:pt x="1109903" y="596900"/>
                  </a:lnTo>
                  <a:lnTo>
                    <a:pt x="1110284" y="596900"/>
                  </a:lnTo>
                  <a:lnTo>
                    <a:pt x="1109802" y="584200"/>
                  </a:lnTo>
                  <a:lnTo>
                    <a:pt x="1108519" y="571500"/>
                  </a:lnTo>
                  <a:lnTo>
                    <a:pt x="1110488" y="571500"/>
                  </a:lnTo>
                  <a:lnTo>
                    <a:pt x="1110780" y="558800"/>
                  </a:lnTo>
                  <a:lnTo>
                    <a:pt x="1114018" y="558800"/>
                  </a:lnTo>
                  <a:lnTo>
                    <a:pt x="1118120" y="546100"/>
                  </a:lnTo>
                  <a:lnTo>
                    <a:pt x="1124191" y="546100"/>
                  </a:lnTo>
                  <a:lnTo>
                    <a:pt x="1126451" y="558800"/>
                  </a:lnTo>
                  <a:lnTo>
                    <a:pt x="1129144" y="558800"/>
                  </a:lnTo>
                  <a:lnTo>
                    <a:pt x="1129144" y="571500"/>
                  </a:lnTo>
                  <a:lnTo>
                    <a:pt x="1129982" y="571500"/>
                  </a:lnTo>
                  <a:lnTo>
                    <a:pt x="1131684" y="584200"/>
                  </a:lnTo>
                  <a:lnTo>
                    <a:pt x="1134935" y="584200"/>
                  </a:lnTo>
                  <a:lnTo>
                    <a:pt x="1134643" y="596900"/>
                  </a:lnTo>
                  <a:lnTo>
                    <a:pt x="1138605" y="596900"/>
                  </a:lnTo>
                  <a:lnTo>
                    <a:pt x="1138669" y="609600"/>
                  </a:lnTo>
                  <a:lnTo>
                    <a:pt x="1138745" y="635000"/>
                  </a:lnTo>
                  <a:lnTo>
                    <a:pt x="1140866" y="635000"/>
                  </a:lnTo>
                  <a:lnTo>
                    <a:pt x="1140866" y="647700"/>
                  </a:lnTo>
                  <a:lnTo>
                    <a:pt x="1144816" y="647700"/>
                  </a:lnTo>
                  <a:lnTo>
                    <a:pt x="1145946" y="635000"/>
                  </a:lnTo>
                  <a:lnTo>
                    <a:pt x="1145667" y="635000"/>
                  </a:lnTo>
                  <a:lnTo>
                    <a:pt x="1146378" y="622300"/>
                  </a:lnTo>
                  <a:lnTo>
                    <a:pt x="1148778" y="622300"/>
                  </a:lnTo>
                  <a:lnTo>
                    <a:pt x="1149629" y="609600"/>
                  </a:lnTo>
                  <a:lnTo>
                    <a:pt x="1149057" y="609600"/>
                  </a:lnTo>
                  <a:lnTo>
                    <a:pt x="1149057" y="596900"/>
                  </a:lnTo>
                  <a:lnTo>
                    <a:pt x="1149908" y="596900"/>
                  </a:lnTo>
                  <a:lnTo>
                    <a:pt x="1152728" y="584200"/>
                  </a:lnTo>
                  <a:lnTo>
                    <a:pt x="1151877" y="584200"/>
                  </a:lnTo>
                  <a:lnTo>
                    <a:pt x="1154137" y="571500"/>
                  </a:lnTo>
                  <a:lnTo>
                    <a:pt x="1152029" y="571500"/>
                  </a:lnTo>
                  <a:lnTo>
                    <a:pt x="1152588" y="558800"/>
                  </a:lnTo>
                  <a:lnTo>
                    <a:pt x="1155560" y="558800"/>
                  </a:lnTo>
                  <a:lnTo>
                    <a:pt x="1154430" y="546100"/>
                  </a:lnTo>
                  <a:lnTo>
                    <a:pt x="1154988" y="546100"/>
                  </a:lnTo>
                  <a:lnTo>
                    <a:pt x="1155560" y="533400"/>
                  </a:lnTo>
                  <a:lnTo>
                    <a:pt x="1171943" y="533400"/>
                  </a:lnTo>
                  <a:lnTo>
                    <a:pt x="1171943" y="546100"/>
                  </a:lnTo>
                  <a:lnTo>
                    <a:pt x="1173213" y="546100"/>
                  </a:lnTo>
                  <a:lnTo>
                    <a:pt x="1175893" y="558800"/>
                  </a:lnTo>
                  <a:lnTo>
                    <a:pt x="1180134" y="558800"/>
                  </a:lnTo>
                  <a:lnTo>
                    <a:pt x="1180706" y="584200"/>
                  </a:lnTo>
                  <a:lnTo>
                    <a:pt x="1183944" y="584200"/>
                  </a:lnTo>
                  <a:lnTo>
                    <a:pt x="1183665" y="596900"/>
                  </a:lnTo>
                  <a:lnTo>
                    <a:pt x="1185506" y="596900"/>
                  </a:lnTo>
                  <a:lnTo>
                    <a:pt x="1185786" y="609600"/>
                  </a:lnTo>
                  <a:lnTo>
                    <a:pt x="1185646" y="609600"/>
                  </a:lnTo>
                  <a:lnTo>
                    <a:pt x="1188466" y="622300"/>
                  </a:lnTo>
                  <a:lnTo>
                    <a:pt x="1189748" y="622300"/>
                  </a:lnTo>
                  <a:lnTo>
                    <a:pt x="1190028" y="609600"/>
                  </a:lnTo>
                  <a:lnTo>
                    <a:pt x="1192149" y="596900"/>
                  </a:lnTo>
                  <a:lnTo>
                    <a:pt x="1193977" y="596900"/>
                  </a:lnTo>
                  <a:lnTo>
                    <a:pt x="1194257" y="571500"/>
                  </a:lnTo>
                  <a:lnTo>
                    <a:pt x="1195247" y="571500"/>
                  </a:lnTo>
                  <a:lnTo>
                    <a:pt x="1196517" y="558800"/>
                  </a:lnTo>
                  <a:lnTo>
                    <a:pt x="1198499" y="558800"/>
                  </a:lnTo>
                  <a:lnTo>
                    <a:pt x="1198079" y="546100"/>
                  </a:lnTo>
                  <a:lnTo>
                    <a:pt x="1198499" y="546100"/>
                  </a:lnTo>
                  <a:lnTo>
                    <a:pt x="1198499" y="533400"/>
                  </a:lnTo>
                  <a:lnTo>
                    <a:pt x="1199489" y="533400"/>
                  </a:lnTo>
                  <a:lnTo>
                    <a:pt x="1199908" y="520700"/>
                  </a:lnTo>
                  <a:lnTo>
                    <a:pt x="1200899" y="520700"/>
                  </a:lnTo>
                  <a:lnTo>
                    <a:pt x="1202880" y="508000"/>
                  </a:lnTo>
                  <a:lnTo>
                    <a:pt x="1220393" y="508000"/>
                  </a:lnTo>
                  <a:lnTo>
                    <a:pt x="1218984" y="520700"/>
                  </a:lnTo>
                  <a:lnTo>
                    <a:pt x="1220533" y="520700"/>
                  </a:lnTo>
                  <a:lnTo>
                    <a:pt x="1218844" y="533400"/>
                  </a:lnTo>
                  <a:lnTo>
                    <a:pt x="1221955" y="533400"/>
                  </a:lnTo>
                  <a:lnTo>
                    <a:pt x="1223784" y="546100"/>
                  </a:lnTo>
                  <a:lnTo>
                    <a:pt x="1221524" y="546100"/>
                  </a:lnTo>
                  <a:lnTo>
                    <a:pt x="1222654" y="558800"/>
                  </a:lnTo>
                  <a:lnTo>
                    <a:pt x="1226185" y="558800"/>
                  </a:lnTo>
                  <a:lnTo>
                    <a:pt x="1222095" y="571500"/>
                  </a:lnTo>
                  <a:lnTo>
                    <a:pt x="1221663" y="584200"/>
                  </a:lnTo>
                  <a:lnTo>
                    <a:pt x="1224356" y="584200"/>
                  </a:lnTo>
                  <a:lnTo>
                    <a:pt x="1223225" y="596900"/>
                  </a:lnTo>
                  <a:lnTo>
                    <a:pt x="1224635" y="596900"/>
                  </a:lnTo>
                  <a:lnTo>
                    <a:pt x="1224915" y="609600"/>
                  </a:lnTo>
                  <a:lnTo>
                    <a:pt x="1229715" y="609600"/>
                  </a:lnTo>
                  <a:lnTo>
                    <a:pt x="1231976" y="596900"/>
                  </a:lnTo>
                  <a:lnTo>
                    <a:pt x="1233398" y="596900"/>
                  </a:lnTo>
                  <a:lnTo>
                    <a:pt x="1234389" y="584200"/>
                  </a:lnTo>
                  <a:lnTo>
                    <a:pt x="1235938" y="571500"/>
                  </a:lnTo>
                  <a:lnTo>
                    <a:pt x="1237488" y="571500"/>
                  </a:lnTo>
                  <a:lnTo>
                    <a:pt x="1236967" y="558800"/>
                  </a:lnTo>
                  <a:lnTo>
                    <a:pt x="1237170" y="546100"/>
                  </a:lnTo>
                  <a:lnTo>
                    <a:pt x="1237919" y="533400"/>
                  </a:lnTo>
                  <a:lnTo>
                    <a:pt x="1238338" y="533400"/>
                  </a:lnTo>
                  <a:lnTo>
                    <a:pt x="1238618" y="520700"/>
                  </a:lnTo>
                  <a:lnTo>
                    <a:pt x="1239329" y="508000"/>
                  </a:lnTo>
                  <a:lnTo>
                    <a:pt x="1239888" y="508000"/>
                  </a:lnTo>
                  <a:lnTo>
                    <a:pt x="1240599" y="495300"/>
                  </a:lnTo>
                  <a:lnTo>
                    <a:pt x="1244701" y="495300"/>
                  </a:lnTo>
                  <a:lnTo>
                    <a:pt x="1248651" y="482600"/>
                  </a:lnTo>
                  <a:lnTo>
                    <a:pt x="1254861" y="482600"/>
                  </a:lnTo>
                  <a:lnTo>
                    <a:pt x="1258112" y="495300"/>
                  </a:lnTo>
                  <a:lnTo>
                    <a:pt x="1260373" y="495300"/>
                  </a:lnTo>
                  <a:lnTo>
                    <a:pt x="1260805" y="508000"/>
                  </a:lnTo>
                  <a:lnTo>
                    <a:pt x="1261643" y="508000"/>
                  </a:lnTo>
                  <a:lnTo>
                    <a:pt x="1261643" y="520700"/>
                  </a:lnTo>
                  <a:lnTo>
                    <a:pt x="1259814" y="520700"/>
                  </a:lnTo>
                  <a:lnTo>
                    <a:pt x="1261783" y="533400"/>
                  </a:lnTo>
                  <a:lnTo>
                    <a:pt x="1262214" y="546100"/>
                  </a:lnTo>
                  <a:lnTo>
                    <a:pt x="1262773" y="546100"/>
                  </a:lnTo>
                  <a:lnTo>
                    <a:pt x="1262913" y="558800"/>
                  </a:lnTo>
                  <a:lnTo>
                    <a:pt x="1263205" y="571500"/>
                  </a:lnTo>
                  <a:lnTo>
                    <a:pt x="1263764" y="571500"/>
                  </a:lnTo>
                  <a:lnTo>
                    <a:pt x="1264475" y="584200"/>
                  </a:lnTo>
                  <a:lnTo>
                    <a:pt x="1264475" y="431800"/>
                  </a:lnTo>
                  <a:lnTo>
                    <a:pt x="1250340" y="431800"/>
                  </a:lnTo>
                  <a:lnTo>
                    <a:pt x="1248791" y="444500"/>
                  </a:lnTo>
                  <a:lnTo>
                    <a:pt x="1225346" y="444500"/>
                  </a:lnTo>
                  <a:lnTo>
                    <a:pt x="1219555" y="457200"/>
                  </a:lnTo>
                  <a:lnTo>
                    <a:pt x="1196949" y="457200"/>
                  </a:lnTo>
                  <a:lnTo>
                    <a:pt x="1194549" y="469900"/>
                  </a:lnTo>
                  <a:lnTo>
                    <a:pt x="1170533" y="469900"/>
                  </a:lnTo>
                  <a:lnTo>
                    <a:pt x="1167282" y="482600"/>
                  </a:lnTo>
                  <a:lnTo>
                    <a:pt x="1145806" y="482600"/>
                  </a:lnTo>
                  <a:lnTo>
                    <a:pt x="1136319" y="495300"/>
                  </a:lnTo>
                  <a:lnTo>
                    <a:pt x="1109789" y="495300"/>
                  </a:lnTo>
                  <a:lnTo>
                    <a:pt x="1109789" y="508000"/>
                  </a:lnTo>
                  <a:lnTo>
                    <a:pt x="1082941" y="508000"/>
                  </a:lnTo>
                  <a:lnTo>
                    <a:pt x="1074102" y="520700"/>
                  </a:lnTo>
                  <a:lnTo>
                    <a:pt x="1054696" y="520700"/>
                  </a:lnTo>
                  <a:lnTo>
                    <a:pt x="1054696" y="533400"/>
                  </a:lnTo>
                  <a:lnTo>
                    <a:pt x="1024890" y="533400"/>
                  </a:lnTo>
                  <a:lnTo>
                    <a:pt x="1023327" y="546100"/>
                  </a:lnTo>
                  <a:lnTo>
                    <a:pt x="998042" y="546100"/>
                  </a:lnTo>
                  <a:lnTo>
                    <a:pt x="991120" y="558800"/>
                  </a:lnTo>
                  <a:lnTo>
                    <a:pt x="969225" y="558800"/>
                  </a:lnTo>
                  <a:lnTo>
                    <a:pt x="968806" y="571500"/>
                  </a:lnTo>
                  <a:lnTo>
                    <a:pt x="942390" y="571500"/>
                  </a:lnTo>
                  <a:lnTo>
                    <a:pt x="937018" y="584200"/>
                  </a:lnTo>
                  <a:lnTo>
                    <a:pt x="923734" y="584200"/>
                  </a:lnTo>
                  <a:lnTo>
                    <a:pt x="917092" y="587692"/>
                  </a:lnTo>
                  <a:lnTo>
                    <a:pt x="917092" y="723900"/>
                  </a:lnTo>
                  <a:lnTo>
                    <a:pt x="916254" y="736600"/>
                  </a:lnTo>
                  <a:lnTo>
                    <a:pt x="916533" y="723900"/>
                  </a:lnTo>
                  <a:lnTo>
                    <a:pt x="917092" y="723900"/>
                  </a:lnTo>
                  <a:lnTo>
                    <a:pt x="917092" y="587692"/>
                  </a:lnTo>
                  <a:lnTo>
                    <a:pt x="899579" y="596900"/>
                  </a:lnTo>
                  <a:lnTo>
                    <a:pt x="887857" y="596900"/>
                  </a:lnTo>
                  <a:lnTo>
                    <a:pt x="885456" y="609600"/>
                  </a:lnTo>
                  <a:lnTo>
                    <a:pt x="861580" y="609600"/>
                  </a:lnTo>
                  <a:lnTo>
                    <a:pt x="857059" y="622300"/>
                  </a:lnTo>
                  <a:lnTo>
                    <a:pt x="837425" y="622300"/>
                  </a:lnTo>
                  <a:lnTo>
                    <a:pt x="837425" y="762000"/>
                  </a:lnTo>
                  <a:lnTo>
                    <a:pt x="836714" y="774700"/>
                  </a:lnTo>
                  <a:lnTo>
                    <a:pt x="834453" y="774700"/>
                  </a:lnTo>
                  <a:lnTo>
                    <a:pt x="834745" y="787400"/>
                  </a:lnTo>
                  <a:lnTo>
                    <a:pt x="836434" y="787400"/>
                  </a:lnTo>
                  <a:lnTo>
                    <a:pt x="836434" y="800100"/>
                  </a:lnTo>
                  <a:lnTo>
                    <a:pt x="821321" y="800100"/>
                  </a:lnTo>
                  <a:lnTo>
                    <a:pt x="818349" y="812800"/>
                  </a:lnTo>
                  <a:lnTo>
                    <a:pt x="812838" y="812800"/>
                  </a:lnTo>
                  <a:lnTo>
                    <a:pt x="812838" y="850900"/>
                  </a:lnTo>
                  <a:lnTo>
                    <a:pt x="811428" y="863600"/>
                  </a:lnTo>
                  <a:lnTo>
                    <a:pt x="809739" y="863600"/>
                  </a:lnTo>
                  <a:lnTo>
                    <a:pt x="809307" y="876300"/>
                  </a:lnTo>
                  <a:lnTo>
                    <a:pt x="809447" y="876300"/>
                  </a:lnTo>
                  <a:lnTo>
                    <a:pt x="809739" y="889000"/>
                  </a:lnTo>
                  <a:lnTo>
                    <a:pt x="803808" y="889000"/>
                  </a:lnTo>
                  <a:lnTo>
                    <a:pt x="796734" y="901700"/>
                  </a:lnTo>
                  <a:lnTo>
                    <a:pt x="792213" y="901700"/>
                  </a:lnTo>
                  <a:lnTo>
                    <a:pt x="791235" y="889000"/>
                  </a:lnTo>
                  <a:lnTo>
                    <a:pt x="790663" y="889000"/>
                  </a:lnTo>
                  <a:lnTo>
                    <a:pt x="791235" y="876300"/>
                  </a:lnTo>
                  <a:lnTo>
                    <a:pt x="790803" y="876300"/>
                  </a:lnTo>
                  <a:lnTo>
                    <a:pt x="789533" y="863600"/>
                  </a:lnTo>
                  <a:lnTo>
                    <a:pt x="787412" y="863600"/>
                  </a:lnTo>
                  <a:lnTo>
                    <a:pt x="795896" y="850900"/>
                  </a:lnTo>
                  <a:lnTo>
                    <a:pt x="812838" y="850900"/>
                  </a:lnTo>
                  <a:lnTo>
                    <a:pt x="812838" y="812800"/>
                  </a:lnTo>
                  <a:lnTo>
                    <a:pt x="798436" y="812800"/>
                  </a:lnTo>
                  <a:lnTo>
                    <a:pt x="798995" y="800100"/>
                  </a:lnTo>
                  <a:lnTo>
                    <a:pt x="800125" y="800100"/>
                  </a:lnTo>
                  <a:lnTo>
                    <a:pt x="805078" y="787400"/>
                  </a:lnTo>
                  <a:lnTo>
                    <a:pt x="805497" y="787400"/>
                  </a:lnTo>
                  <a:lnTo>
                    <a:pt x="802957" y="774700"/>
                  </a:lnTo>
                  <a:lnTo>
                    <a:pt x="803948" y="774700"/>
                  </a:lnTo>
                  <a:lnTo>
                    <a:pt x="803948" y="762000"/>
                  </a:lnTo>
                  <a:lnTo>
                    <a:pt x="804087" y="762000"/>
                  </a:lnTo>
                  <a:lnTo>
                    <a:pt x="803376" y="749300"/>
                  </a:lnTo>
                  <a:lnTo>
                    <a:pt x="804227" y="749300"/>
                  </a:lnTo>
                  <a:lnTo>
                    <a:pt x="802106" y="736600"/>
                  </a:lnTo>
                  <a:lnTo>
                    <a:pt x="799985" y="736600"/>
                  </a:lnTo>
                  <a:lnTo>
                    <a:pt x="799846" y="723900"/>
                  </a:lnTo>
                  <a:lnTo>
                    <a:pt x="798855" y="723900"/>
                  </a:lnTo>
                  <a:lnTo>
                    <a:pt x="798855" y="800100"/>
                  </a:lnTo>
                  <a:lnTo>
                    <a:pt x="796874" y="812800"/>
                  </a:lnTo>
                  <a:lnTo>
                    <a:pt x="796175" y="800100"/>
                  </a:lnTo>
                  <a:lnTo>
                    <a:pt x="798855" y="800100"/>
                  </a:lnTo>
                  <a:lnTo>
                    <a:pt x="798855" y="723900"/>
                  </a:lnTo>
                  <a:lnTo>
                    <a:pt x="797166" y="723900"/>
                  </a:lnTo>
                  <a:lnTo>
                    <a:pt x="796874" y="711200"/>
                  </a:lnTo>
                  <a:lnTo>
                    <a:pt x="794626" y="711200"/>
                  </a:lnTo>
                  <a:lnTo>
                    <a:pt x="794626" y="698500"/>
                  </a:lnTo>
                  <a:lnTo>
                    <a:pt x="793343" y="698500"/>
                  </a:lnTo>
                  <a:lnTo>
                    <a:pt x="794194" y="685800"/>
                  </a:lnTo>
                  <a:lnTo>
                    <a:pt x="812838" y="685800"/>
                  </a:lnTo>
                  <a:lnTo>
                    <a:pt x="817359" y="698500"/>
                  </a:lnTo>
                  <a:lnTo>
                    <a:pt x="821321" y="698500"/>
                  </a:lnTo>
                  <a:lnTo>
                    <a:pt x="821042" y="711200"/>
                  </a:lnTo>
                  <a:lnTo>
                    <a:pt x="824433" y="711200"/>
                  </a:lnTo>
                  <a:lnTo>
                    <a:pt x="825411" y="723900"/>
                  </a:lnTo>
                  <a:lnTo>
                    <a:pt x="830643" y="723900"/>
                  </a:lnTo>
                  <a:lnTo>
                    <a:pt x="831494" y="736600"/>
                  </a:lnTo>
                  <a:lnTo>
                    <a:pt x="833615" y="736600"/>
                  </a:lnTo>
                  <a:lnTo>
                    <a:pt x="833462" y="749300"/>
                  </a:lnTo>
                  <a:lnTo>
                    <a:pt x="833183" y="749300"/>
                  </a:lnTo>
                  <a:lnTo>
                    <a:pt x="833755" y="762000"/>
                  </a:lnTo>
                  <a:lnTo>
                    <a:pt x="837425" y="762000"/>
                  </a:lnTo>
                  <a:lnTo>
                    <a:pt x="837425" y="622300"/>
                  </a:lnTo>
                  <a:lnTo>
                    <a:pt x="832764" y="622300"/>
                  </a:lnTo>
                  <a:lnTo>
                    <a:pt x="827392" y="635000"/>
                  </a:lnTo>
                  <a:lnTo>
                    <a:pt x="805078" y="635000"/>
                  </a:lnTo>
                  <a:lnTo>
                    <a:pt x="800265" y="647700"/>
                  </a:lnTo>
                  <a:lnTo>
                    <a:pt x="775411" y="647700"/>
                  </a:lnTo>
                  <a:lnTo>
                    <a:pt x="775411" y="711200"/>
                  </a:lnTo>
                  <a:lnTo>
                    <a:pt x="773290" y="723900"/>
                  </a:lnTo>
                  <a:lnTo>
                    <a:pt x="773290" y="736600"/>
                  </a:lnTo>
                  <a:lnTo>
                    <a:pt x="774560" y="736600"/>
                  </a:lnTo>
                  <a:lnTo>
                    <a:pt x="774280" y="749300"/>
                  </a:lnTo>
                  <a:lnTo>
                    <a:pt x="774700" y="749300"/>
                  </a:lnTo>
                  <a:lnTo>
                    <a:pt x="774636" y="762000"/>
                  </a:lnTo>
                  <a:lnTo>
                    <a:pt x="773785" y="774700"/>
                  </a:lnTo>
                  <a:lnTo>
                    <a:pt x="772401" y="787400"/>
                  </a:lnTo>
                  <a:lnTo>
                    <a:pt x="772020" y="787400"/>
                  </a:lnTo>
                  <a:lnTo>
                    <a:pt x="770890" y="800100"/>
                  </a:lnTo>
                  <a:lnTo>
                    <a:pt x="764667" y="800100"/>
                  </a:lnTo>
                  <a:lnTo>
                    <a:pt x="763676" y="812800"/>
                  </a:lnTo>
                  <a:lnTo>
                    <a:pt x="761568" y="812800"/>
                  </a:lnTo>
                  <a:lnTo>
                    <a:pt x="761847" y="825500"/>
                  </a:lnTo>
                  <a:lnTo>
                    <a:pt x="759307" y="825500"/>
                  </a:lnTo>
                  <a:lnTo>
                    <a:pt x="759307" y="863600"/>
                  </a:lnTo>
                  <a:lnTo>
                    <a:pt x="758875" y="876300"/>
                  </a:lnTo>
                  <a:lnTo>
                    <a:pt x="758037" y="876300"/>
                  </a:lnTo>
                  <a:lnTo>
                    <a:pt x="758037" y="889000"/>
                  </a:lnTo>
                  <a:lnTo>
                    <a:pt x="741781" y="889000"/>
                  </a:lnTo>
                  <a:lnTo>
                    <a:pt x="739813" y="901700"/>
                  </a:lnTo>
                  <a:lnTo>
                    <a:pt x="737971" y="889000"/>
                  </a:lnTo>
                  <a:lnTo>
                    <a:pt x="739101" y="889000"/>
                  </a:lnTo>
                  <a:lnTo>
                    <a:pt x="736282" y="876300"/>
                  </a:lnTo>
                  <a:lnTo>
                    <a:pt x="738682" y="876300"/>
                  </a:lnTo>
                  <a:lnTo>
                    <a:pt x="740092" y="863600"/>
                  </a:lnTo>
                  <a:lnTo>
                    <a:pt x="746874" y="863600"/>
                  </a:lnTo>
                  <a:lnTo>
                    <a:pt x="747864" y="850900"/>
                  </a:lnTo>
                  <a:lnTo>
                    <a:pt x="756196" y="850900"/>
                  </a:lnTo>
                  <a:lnTo>
                    <a:pt x="756907" y="863600"/>
                  </a:lnTo>
                  <a:lnTo>
                    <a:pt x="759307" y="863600"/>
                  </a:lnTo>
                  <a:lnTo>
                    <a:pt x="759307" y="825500"/>
                  </a:lnTo>
                  <a:lnTo>
                    <a:pt x="751954" y="825500"/>
                  </a:lnTo>
                  <a:lnTo>
                    <a:pt x="746734" y="838200"/>
                  </a:lnTo>
                  <a:lnTo>
                    <a:pt x="746734" y="825500"/>
                  </a:lnTo>
                  <a:lnTo>
                    <a:pt x="734580" y="825500"/>
                  </a:lnTo>
                  <a:lnTo>
                    <a:pt x="733031" y="812800"/>
                  </a:lnTo>
                  <a:lnTo>
                    <a:pt x="732739" y="825500"/>
                  </a:lnTo>
                  <a:lnTo>
                    <a:pt x="731901" y="825500"/>
                  </a:lnTo>
                  <a:lnTo>
                    <a:pt x="726948" y="812800"/>
                  </a:lnTo>
                  <a:lnTo>
                    <a:pt x="721588" y="800100"/>
                  </a:lnTo>
                  <a:lnTo>
                    <a:pt x="717626" y="800100"/>
                  </a:lnTo>
                  <a:lnTo>
                    <a:pt x="717626" y="901700"/>
                  </a:lnTo>
                  <a:lnTo>
                    <a:pt x="717600" y="914400"/>
                  </a:lnTo>
                  <a:lnTo>
                    <a:pt x="714413" y="914400"/>
                  </a:lnTo>
                  <a:lnTo>
                    <a:pt x="708533" y="927100"/>
                  </a:lnTo>
                  <a:lnTo>
                    <a:pt x="690511" y="927100"/>
                  </a:lnTo>
                  <a:lnTo>
                    <a:pt x="690930" y="914400"/>
                  </a:lnTo>
                  <a:lnTo>
                    <a:pt x="691349" y="914400"/>
                  </a:lnTo>
                  <a:lnTo>
                    <a:pt x="691489" y="901700"/>
                  </a:lnTo>
                  <a:lnTo>
                    <a:pt x="692340" y="901700"/>
                  </a:lnTo>
                  <a:lnTo>
                    <a:pt x="693750" y="889000"/>
                  </a:lnTo>
                  <a:lnTo>
                    <a:pt x="692200" y="889000"/>
                  </a:lnTo>
                  <a:lnTo>
                    <a:pt x="692200" y="876300"/>
                  </a:lnTo>
                  <a:lnTo>
                    <a:pt x="691489" y="876300"/>
                  </a:lnTo>
                  <a:lnTo>
                    <a:pt x="692200" y="863600"/>
                  </a:lnTo>
                  <a:lnTo>
                    <a:pt x="694321" y="863600"/>
                  </a:lnTo>
                  <a:lnTo>
                    <a:pt x="697141" y="850900"/>
                  </a:lnTo>
                  <a:lnTo>
                    <a:pt x="716216" y="850900"/>
                  </a:lnTo>
                  <a:lnTo>
                    <a:pt x="715797" y="863600"/>
                  </a:lnTo>
                  <a:lnTo>
                    <a:pt x="714527" y="863600"/>
                  </a:lnTo>
                  <a:lnTo>
                    <a:pt x="714375" y="876300"/>
                  </a:lnTo>
                  <a:lnTo>
                    <a:pt x="715657" y="876300"/>
                  </a:lnTo>
                  <a:lnTo>
                    <a:pt x="715365" y="889000"/>
                  </a:lnTo>
                  <a:lnTo>
                    <a:pt x="715505" y="889000"/>
                  </a:lnTo>
                  <a:lnTo>
                    <a:pt x="716635" y="901700"/>
                  </a:lnTo>
                  <a:lnTo>
                    <a:pt x="717626" y="901700"/>
                  </a:lnTo>
                  <a:lnTo>
                    <a:pt x="717626" y="800100"/>
                  </a:lnTo>
                  <a:lnTo>
                    <a:pt x="704773" y="800100"/>
                  </a:lnTo>
                  <a:lnTo>
                    <a:pt x="701954" y="787400"/>
                  </a:lnTo>
                  <a:lnTo>
                    <a:pt x="677506" y="787400"/>
                  </a:lnTo>
                  <a:lnTo>
                    <a:pt x="677506" y="939800"/>
                  </a:lnTo>
                  <a:lnTo>
                    <a:pt x="674827" y="939800"/>
                  </a:lnTo>
                  <a:lnTo>
                    <a:pt x="673557" y="952500"/>
                  </a:lnTo>
                  <a:lnTo>
                    <a:pt x="657593" y="952500"/>
                  </a:lnTo>
                  <a:lnTo>
                    <a:pt x="654202" y="965200"/>
                  </a:lnTo>
                  <a:lnTo>
                    <a:pt x="645718" y="965200"/>
                  </a:lnTo>
                  <a:lnTo>
                    <a:pt x="646010" y="952500"/>
                  </a:lnTo>
                  <a:lnTo>
                    <a:pt x="647280" y="939800"/>
                  </a:lnTo>
                  <a:lnTo>
                    <a:pt x="648131" y="939800"/>
                  </a:lnTo>
                  <a:lnTo>
                    <a:pt x="650532" y="927100"/>
                  </a:lnTo>
                  <a:lnTo>
                    <a:pt x="650671" y="914400"/>
                  </a:lnTo>
                  <a:lnTo>
                    <a:pt x="649820" y="914400"/>
                  </a:lnTo>
                  <a:lnTo>
                    <a:pt x="650671" y="901700"/>
                  </a:lnTo>
                  <a:lnTo>
                    <a:pt x="653453" y="901700"/>
                  </a:lnTo>
                  <a:lnTo>
                    <a:pt x="653834" y="889000"/>
                  </a:lnTo>
                  <a:lnTo>
                    <a:pt x="653008" y="876300"/>
                  </a:lnTo>
                  <a:lnTo>
                    <a:pt x="650240" y="876300"/>
                  </a:lnTo>
                  <a:lnTo>
                    <a:pt x="650100" y="863600"/>
                  </a:lnTo>
                  <a:lnTo>
                    <a:pt x="651370" y="863600"/>
                  </a:lnTo>
                  <a:lnTo>
                    <a:pt x="650392" y="850900"/>
                  </a:lnTo>
                  <a:lnTo>
                    <a:pt x="673417" y="850900"/>
                  </a:lnTo>
                  <a:lnTo>
                    <a:pt x="674687" y="863600"/>
                  </a:lnTo>
                  <a:lnTo>
                    <a:pt x="675246" y="863600"/>
                  </a:lnTo>
                  <a:lnTo>
                    <a:pt x="675538" y="876300"/>
                  </a:lnTo>
                  <a:lnTo>
                    <a:pt x="676084" y="876300"/>
                  </a:lnTo>
                  <a:lnTo>
                    <a:pt x="676275" y="889000"/>
                  </a:lnTo>
                  <a:lnTo>
                    <a:pt x="676084" y="901700"/>
                  </a:lnTo>
                  <a:lnTo>
                    <a:pt x="675538" y="914400"/>
                  </a:lnTo>
                  <a:lnTo>
                    <a:pt x="675106" y="927100"/>
                  </a:lnTo>
                  <a:lnTo>
                    <a:pt x="677506" y="939800"/>
                  </a:lnTo>
                  <a:lnTo>
                    <a:pt x="677506" y="787400"/>
                  </a:lnTo>
                  <a:lnTo>
                    <a:pt x="668896" y="787400"/>
                  </a:lnTo>
                  <a:lnTo>
                    <a:pt x="667626" y="774700"/>
                  </a:lnTo>
                  <a:lnTo>
                    <a:pt x="637108" y="774700"/>
                  </a:lnTo>
                  <a:lnTo>
                    <a:pt x="637108" y="927100"/>
                  </a:lnTo>
                  <a:lnTo>
                    <a:pt x="635558" y="927100"/>
                  </a:lnTo>
                  <a:lnTo>
                    <a:pt x="636117" y="939800"/>
                  </a:lnTo>
                  <a:lnTo>
                    <a:pt x="636397" y="939800"/>
                  </a:lnTo>
                  <a:lnTo>
                    <a:pt x="634136" y="952500"/>
                  </a:lnTo>
                  <a:lnTo>
                    <a:pt x="635698" y="965200"/>
                  </a:lnTo>
                  <a:lnTo>
                    <a:pt x="632307" y="965200"/>
                  </a:lnTo>
                  <a:lnTo>
                    <a:pt x="632307" y="977900"/>
                  </a:lnTo>
                  <a:lnTo>
                    <a:pt x="630186" y="977900"/>
                  </a:lnTo>
                  <a:lnTo>
                    <a:pt x="608571" y="990600"/>
                  </a:lnTo>
                  <a:lnTo>
                    <a:pt x="602068" y="990600"/>
                  </a:lnTo>
                  <a:lnTo>
                    <a:pt x="599808" y="977900"/>
                  </a:lnTo>
                  <a:lnTo>
                    <a:pt x="602361" y="977900"/>
                  </a:lnTo>
                  <a:lnTo>
                    <a:pt x="604189" y="965200"/>
                  </a:lnTo>
                  <a:lnTo>
                    <a:pt x="604901" y="965200"/>
                  </a:lnTo>
                  <a:lnTo>
                    <a:pt x="605751" y="952500"/>
                  </a:lnTo>
                  <a:lnTo>
                    <a:pt x="609142" y="952500"/>
                  </a:lnTo>
                  <a:lnTo>
                    <a:pt x="609701" y="939800"/>
                  </a:lnTo>
                  <a:lnTo>
                    <a:pt x="613371" y="939800"/>
                  </a:lnTo>
                  <a:lnTo>
                    <a:pt x="613092" y="927100"/>
                  </a:lnTo>
                  <a:lnTo>
                    <a:pt x="616902" y="927100"/>
                  </a:lnTo>
                  <a:lnTo>
                    <a:pt x="617474" y="914400"/>
                  </a:lnTo>
                  <a:lnTo>
                    <a:pt x="615492" y="914400"/>
                  </a:lnTo>
                  <a:lnTo>
                    <a:pt x="616204" y="901700"/>
                  </a:lnTo>
                  <a:lnTo>
                    <a:pt x="616343" y="901700"/>
                  </a:lnTo>
                  <a:lnTo>
                    <a:pt x="615911" y="889000"/>
                  </a:lnTo>
                  <a:lnTo>
                    <a:pt x="615492" y="889000"/>
                  </a:lnTo>
                  <a:lnTo>
                    <a:pt x="615772" y="876300"/>
                  </a:lnTo>
                  <a:lnTo>
                    <a:pt x="617474" y="876300"/>
                  </a:lnTo>
                  <a:lnTo>
                    <a:pt x="614934" y="863600"/>
                  </a:lnTo>
                  <a:lnTo>
                    <a:pt x="616483" y="850900"/>
                  </a:lnTo>
                  <a:lnTo>
                    <a:pt x="619594" y="850900"/>
                  </a:lnTo>
                  <a:lnTo>
                    <a:pt x="620433" y="863600"/>
                  </a:lnTo>
                  <a:lnTo>
                    <a:pt x="621423" y="850900"/>
                  </a:lnTo>
                  <a:lnTo>
                    <a:pt x="628065" y="850900"/>
                  </a:lnTo>
                  <a:lnTo>
                    <a:pt x="629615" y="863600"/>
                  </a:lnTo>
                  <a:lnTo>
                    <a:pt x="633006" y="863600"/>
                  </a:lnTo>
                  <a:lnTo>
                    <a:pt x="632726" y="876300"/>
                  </a:lnTo>
                  <a:lnTo>
                    <a:pt x="634276" y="876300"/>
                  </a:lnTo>
                  <a:lnTo>
                    <a:pt x="634847" y="889000"/>
                  </a:lnTo>
                  <a:lnTo>
                    <a:pt x="634568" y="901700"/>
                  </a:lnTo>
                  <a:lnTo>
                    <a:pt x="636397" y="901700"/>
                  </a:lnTo>
                  <a:lnTo>
                    <a:pt x="636397" y="914400"/>
                  </a:lnTo>
                  <a:lnTo>
                    <a:pt x="636828" y="914400"/>
                  </a:lnTo>
                  <a:lnTo>
                    <a:pt x="637108" y="927100"/>
                  </a:lnTo>
                  <a:lnTo>
                    <a:pt x="637108" y="774700"/>
                  </a:lnTo>
                  <a:lnTo>
                    <a:pt x="636968" y="774700"/>
                  </a:lnTo>
                  <a:lnTo>
                    <a:pt x="635406" y="762000"/>
                  </a:lnTo>
                  <a:lnTo>
                    <a:pt x="608152" y="762000"/>
                  </a:lnTo>
                  <a:lnTo>
                    <a:pt x="604189" y="749300"/>
                  </a:lnTo>
                  <a:lnTo>
                    <a:pt x="590626" y="749300"/>
                  </a:lnTo>
                  <a:lnTo>
                    <a:pt x="590626" y="939800"/>
                  </a:lnTo>
                  <a:lnTo>
                    <a:pt x="588657" y="939800"/>
                  </a:lnTo>
                  <a:lnTo>
                    <a:pt x="589076" y="952500"/>
                  </a:lnTo>
                  <a:lnTo>
                    <a:pt x="587235" y="952500"/>
                  </a:lnTo>
                  <a:lnTo>
                    <a:pt x="587527" y="965200"/>
                  </a:lnTo>
                  <a:lnTo>
                    <a:pt x="587946" y="965200"/>
                  </a:lnTo>
                  <a:lnTo>
                    <a:pt x="588657" y="977900"/>
                  </a:lnTo>
                  <a:lnTo>
                    <a:pt x="587946" y="977900"/>
                  </a:lnTo>
                  <a:lnTo>
                    <a:pt x="587235" y="990600"/>
                  </a:lnTo>
                  <a:lnTo>
                    <a:pt x="583285" y="990600"/>
                  </a:lnTo>
                  <a:lnTo>
                    <a:pt x="573963" y="1003300"/>
                  </a:lnTo>
                  <a:lnTo>
                    <a:pt x="548538" y="1003300"/>
                  </a:lnTo>
                  <a:lnTo>
                    <a:pt x="546976" y="990600"/>
                  </a:lnTo>
                  <a:lnTo>
                    <a:pt x="546277" y="977900"/>
                  </a:lnTo>
                  <a:lnTo>
                    <a:pt x="546138" y="977900"/>
                  </a:lnTo>
                  <a:lnTo>
                    <a:pt x="546138" y="965200"/>
                  </a:lnTo>
                  <a:lnTo>
                    <a:pt x="549376" y="965200"/>
                  </a:lnTo>
                  <a:lnTo>
                    <a:pt x="549808" y="952500"/>
                  </a:lnTo>
                  <a:lnTo>
                    <a:pt x="550367" y="952500"/>
                  </a:lnTo>
                  <a:lnTo>
                    <a:pt x="550367" y="939800"/>
                  </a:lnTo>
                  <a:lnTo>
                    <a:pt x="552767" y="939800"/>
                  </a:lnTo>
                  <a:lnTo>
                    <a:pt x="553618" y="927100"/>
                  </a:lnTo>
                  <a:lnTo>
                    <a:pt x="554609" y="927100"/>
                  </a:lnTo>
                  <a:lnTo>
                    <a:pt x="555739" y="914400"/>
                  </a:lnTo>
                  <a:lnTo>
                    <a:pt x="558711" y="914400"/>
                  </a:lnTo>
                  <a:lnTo>
                    <a:pt x="557860" y="901700"/>
                  </a:lnTo>
                  <a:lnTo>
                    <a:pt x="556996" y="901700"/>
                  </a:lnTo>
                  <a:lnTo>
                    <a:pt x="558038" y="889000"/>
                  </a:lnTo>
                  <a:lnTo>
                    <a:pt x="558800" y="876300"/>
                  </a:lnTo>
                  <a:lnTo>
                    <a:pt x="560539" y="876300"/>
                  </a:lnTo>
                  <a:lnTo>
                    <a:pt x="561809" y="863600"/>
                  </a:lnTo>
                  <a:lnTo>
                    <a:pt x="563079" y="863600"/>
                  </a:lnTo>
                  <a:lnTo>
                    <a:pt x="564210" y="850900"/>
                  </a:lnTo>
                  <a:lnTo>
                    <a:pt x="572973" y="850900"/>
                  </a:lnTo>
                  <a:lnTo>
                    <a:pt x="573684" y="863600"/>
                  </a:lnTo>
                  <a:lnTo>
                    <a:pt x="574382" y="850900"/>
                  </a:lnTo>
                  <a:lnTo>
                    <a:pt x="575945" y="850900"/>
                  </a:lnTo>
                  <a:lnTo>
                    <a:pt x="575945" y="863600"/>
                  </a:lnTo>
                  <a:lnTo>
                    <a:pt x="579335" y="863600"/>
                  </a:lnTo>
                  <a:lnTo>
                    <a:pt x="579755" y="876300"/>
                  </a:lnTo>
                  <a:lnTo>
                    <a:pt x="580885" y="876300"/>
                  </a:lnTo>
                  <a:lnTo>
                    <a:pt x="581025" y="889000"/>
                  </a:lnTo>
                  <a:lnTo>
                    <a:pt x="584415" y="889000"/>
                  </a:lnTo>
                  <a:lnTo>
                    <a:pt x="585546" y="914400"/>
                  </a:lnTo>
                  <a:lnTo>
                    <a:pt x="586816" y="914400"/>
                  </a:lnTo>
                  <a:lnTo>
                    <a:pt x="587527" y="927100"/>
                  </a:lnTo>
                  <a:lnTo>
                    <a:pt x="587387" y="927100"/>
                  </a:lnTo>
                  <a:lnTo>
                    <a:pt x="587667" y="939800"/>
                  </a:lnTo>
                  <a:lnTo>
                    <a:pt x="588365" y="927100"/>
                  </a:lnTo>
                  <a:lnTo>
                    <a:pt x="590207" y="927100"/>
                  </a:lnTo>
                  <a:lnTo>
                    <a:pt x="590626" y="939800"/>
                  </a:lnTo>
                  <a:lnTo>
                    <a:pt x="590626" y="749300"/>
                  </a:lnTo>
                  <a:lnTo>
                    <a:pt x="583425" y="749300"/>
                  </a:lnTo>
                  <a:lnTo>
                    <a:pt x="583425" y="800100"/>
                  </a:lnTo>
                  <a:lnTo>
                    <a:pt x="543585" y="800100"/>
                  </a:lnTo>
                  <a:lnTo>
                    <a:pt x="543585" y="952500"/>
                  </a:lnTo>
                  <a:lnTo>
                    <a:pt x="540626" y="952500"/>
                  </a:lnTo>
                  <a:lnTo>
                    <a:pt x="539775" y="965200"/>
                  </a:lnTo>
                  <a:lnTo>
                    <a:pt x="539496" y="977900"/>
                  </a:lnTo>
                  <a:lnTo>
                    <a:pt x="538645" y="990600"/>
                  </a:lnTo>
                  <a:lnTo>
                    <a:pt x="538073" y="990600"/>
                  </a:lnTo>
                  <a:lnTo>
                    <a:pt x="534403" y="1003300"/>
                  </a:lnTo>
                  <a:lnTo>
                    <a:pt x="500214" y="1003300"/>
                  </a:lnTo>
                  <a:lnTo>
                    <a:pt x="500367" y="990600"/>
                  </a:lnTo>
                  <a:lnTo>
                    <a:pt x="501345" y="990600"/>
                  </a:lnTo>
                  <a:lnTo>
                    <a:pt x="503186" y="977900"/>
                  </a:lnTo>
                  <a:lnTo>
                    <a:pt x="503758" y="977900"/>
                  </a:lnTo>
                  <a:lnTo>
                    <a:pt x="504317" y="965200"/>
                  </a:lnTo>
                  <a:lnTo>
                    <a:pt x="504456" y="965200"/>
                  </a:lnTo>
                  <a:lnTo>
                    <a:pt x="505307" y="952500"/>
                  </a:lnTo>
                  <a:lnTo>
                    <a:pt x="505167" y="952500"/>
                  </a:lnTo>
                  <a:lnTo>
                    <a:pt x="505447" y="939800"/>
                  </a:lnTo>
                  <a:lnTo>
                    <a:pt x="501777" y="939800"/>
                  </a:lnTo>
                  <a:lnTo>
                    <a:pt x="501916" y="927100"/>
                  </a:lnTo>
                  <a:lnTo>
                    <a:pt x="506006" y="939800"/>
                  </a:lnTo>
                  <a:lnTo>
                    <a:pt x="506437" y="939800"/>
                  </a:lnTo>
                  <a:lnTo>
                    <a:pt x="507136" y="927100"/>
                  </a:lnTo>
                  <a:lnTo>
                    <a:pt x="507568" y="927100"/>
                  </a:lnTo>
                  <a:lnTo>
                    <a:pt x="507847" y="901700"/>
                  </a:lnTo>
                  <a:lnTo>
                    <a:pt x="511517" y="901700"/>
                  </a:lnTo>
                  <a:lnTo>
                    <a:pt x="509828" y="889000"/>
                  </a:lnTo>
                  <a:lnTo>
                    <a:pt x="514210" y="889000"/>
                  </a:lnTo>
                  <a:lnTo>
                    <a:pt x="514350" y="876300"/>
                  </a:lnTo>
                  <a:lnTo>
                    <a:pt x="513778" y="876300"/>
                  </a:lnTo>
                  <a:lnTo>
                    <a:pt x="515480" y="863600"/>
                  </a:lnTo>
                  <a:lnTo>
                    <a:pt x="519861" y="863600"/>
                  </a:lnTo>
                  <a:lnTo>
                    <a:pt x="520700" y="850900"/>
                  </a:lnTo>
                  <a:lnTo>
                    <a:pt x="527342" y="850900"/>
                  </a:lnTo>
                  <a:lnTo>
                    <a:pt x="528053" y="863600"/>
                  </a:lnTo>
                  <a:lnTo>
                    <a:pt x="529323" y="863600"/>
                  </a:lnTo>
                  <a:lnTo>
                    <a:pt x="530174" y="850900"/>
                  </a:lnTo>
                  <a:lnTo>
                    <a:pt x="530593" y="850900"/>
                  </a:lnTo>
                  <a:lnTo>
                    <a:pt x="530593" y="863600"/>
                  </a:lnTo>
                  <a:lnTo>
                    <a:pt x="534835" y="863600"/>
                  </a:lnTo>
                  <a:lnTo>
                    <a:pt x="535673" y="876300"/>
                  </a:lnTo>
                  <a:lnTo>
                    <a:pt x="536244" y="876300"/>
                  </a:lnTo>
                  <a:lnTo>
                    <a:pt x="536384" y="889000"/>
                  </a:lnTo>
                  <a:lnTo>
                    <a:pt x="537095" y="889000"/>
                  </a:lnTo>
                  <a:lnTo>
                    <a:pt x="539064" y="901700"/>
                  </a:lnTo>
                  <a:lnTo>
                    <a:pt x="539635" y="901700"/>
                  </a:lnTo>
                  <a:lnTo>
                    <a:pt x="539356" y="914400"/>
                  </a:lnTo>
                  <a:lnTo>
                    <a:pt x="538645" y="927100"/>
                  </a:lnTo>
                  <a:lnTo>
                    <a:pt x="541756" y="927100"/>
                  </a:lnTo>
                  <a:lnTo>
                    <a:pt x="540905" y="939800"/>
                  </a:lnTo>
                  <a:lnTo>
                    <a:pt x="541896" y="939800"/>
                  </a:lnTo>
                  <a:lnTo>
                    <a:pt x="543585" y="952500"/>
                  </a:lnTo>
                  <a:lnTo>
                    <a:pt x="543585" y="800100"/>
                  </a:lnTo>
                  <a:lnTo>
                    <a:pt x="500926" y="800100"/>
                  </a:lnTo>
                  <a:lnTo>
                    <a:pt x="500926" y="812800"/>
                  </a:lnTo>
                  <a:lnTo>
                    <a:pt x="491032" y="812800"/>
                  </a:lnTo>
                  <a:lnTo>
                    <a:pt x="488353" y="800100"/>
                  </a:lnTo>
                  <a:lnTo>
                    <a:pt x="482422" y="800100"/>
                  </a:lnTo>
                  <a:lnTo>
                    <a:pt x="482422" y="889000"/>
                  </a:lnTo>
                  <a:lnTo>
                    <a:pt x="482396" y="901700"/>
                  </a:lnTo>
                  <a:lnTo>
                    <a:pt x="482003" y="927100"/>
                  </a:lnTo>
                  <a:lnTo>
                    <a:pt x="481393" y="939800"/>
                  </a:lnTo>
                  <a:lnTo>
                    <a:pt x="480720" y="952500"/>
                  </a:lnTo>
                  <a:lnTo>
                    <a:pt x="481711" y="952500"/>
                  </a:lnTo>
                  <a:lnTo>
                    <a:pt x="480441" y="965200"/>
                  </a:lnTo>
                  <a:lnTo>
                    <a:pt x="478459" y="965200"/>
                  </a:lnTo>
                  <a:lnTo>
                    <a:pt x="478459" y="977900"/>
                  </a:lnTo>
                  <a:lnTo>
                    <a:pt x="475919" y="990600"/>
                  </a:lnTo>
                  <a:lnTo>
                    <a:pt x="459816" y="990600"/>
                  </a:lnTo>
                  <a:lnTo>
                    <a:pt x="457276" y="977900"/>
                  </a:lnTo>
                  <a:lnTo>
                    <a:pt x="446544" y="977900"/>
                  </a:lnTo>
                  <a:lnTo>
                    <a:pt x="446112" y="965200"/>
                  </a:lnTo>
                  <a:lnTo>
                    <a:pt x="442861" y="965200"/>
                  </a:lnTo>
                  <a:lnTo>
                    <a:pt x="441871" y="952500"/>
                  </a:lnTo>
                  <a:lnTo>
                    <a:pt x="441591" y="952500"/>
                  </a:lnTo>
                  <a:lnTo>
                    <a:pt x="441591" y="965200"/>
                  </a:lnTo>
                  <a:lnTo>
                    <a:pt x="440601" y="965200"/>
                  </a:lnTo>
                  <a:lnTo>
                    <a:pt x="439470" y="952500"/>
                  </a:lnTo>
                  <a:lnTo>
                    <a:pt x="433400" y="952500"/>
                  </a:lnTo>
                  <a:lnTo>
                    <a:pt x="430580" y="939800"/>
                  </a:lnTo>
                  <a:lnTo>
                    <a:pt x="426199" y="939800"/>
                  </a:lnTo>
                  <a:lnTo>
                    <a:pt x="424637" y="927100"/>
                  </a:lnTo>
                  <a:lnTo>
                    <a:pt x="423659" y="927100"/>
                  </a:lnTo>
                  <a:lnTo>
                    <a:pt x="421957" y="939800"/>
                  </a:lnTo>
                  <a:lnTo>
                    <a:pt x="421246" y="927100"/>
                  </a:lnTo>
                  <a:lnTo>
                    <a:pt x="416445" y="927100"/>
                  </a:lnTo>
                  <a:lnTo>
                    <a:pt x="414477" y="914400"/>
                  </a:lnTo>
                  <a:lnTo>
                    <a:pt x="412635" y="914400"/>
                  </a:lnTo>
                  <a:lnTo>
                    <a:pt x="410095" y="901700"/>
                  </a:lnTo>
                  <a:lnTo>
                    <a:pt x="398360" y="901700"/>
                  </a:lnTo>
                  <a:lnTo>
                    <a:pt x="398653" y="889000"/>
                  </a:lnTo>
                  <a:lnTo>
                    <a:pt x="389750" y="889000"/>
                  </a:lnTo>
                  <a:lnTo>
                    <a:pt x="389470" y="876300"/>
                  </a:lnTo>
                  <a:lnTo>
                    <a:pt x="383540" y="876300"/>
                  </a:lnTo>
                  <a:lnTo>
                    <a:pt x="382968" y="863600"/>
                  </a:lnTo>
                  <a:lnTo>
                    <a:pt x="374637" y="863600"/>
                  </a:lnTo>
                  <a:lnTo>
                    <a:pt x="372656" y="850900"/>
                  </a:lnTo>
                  <a:lnTo>
                    <a:pt x="365023" y="850900"/>
                  </a:lnTo>
                  <a:lnTo>
                    <a:pt x="364464" y="838200"/>
                  </a:lnTo>
                  <a:lnTo>
                    <a:pt x="360362" y="838200"/>
                  </a:lnTo>
                  <a:lnTo>
                    <a:pt x="357682" y="825500"/>
                  </a:lnTo>
                  <a:lnTo>
                    <a:pt x="351751" y="825500"/>
                  </a:lnTo>
                  <a:lnTo>
                    <a:pt x="352171" y="812800"/>
                  </a:lnTo>
                  <a:lnTo>
                    <a:pt x="342709" y="812800"/>
                  </a:lnTo>
                  <a:lnTo>
                    <a:pt x="337058" y="800100"/>
                  </a:lnTo>
                  <a:lnTo>
                    <a:pt x="331546" y="800100"/>
                  </a:lnTo>
                  <a:lnTo>
                    <a:pt x="329996" y="787400"/>
                  </a:lnTo>
                  <a:lnTo>
                    <a:pt x="322224" y="787400"/>
                  </a:lnTo>
                  <a:lnTo>
                    <a:pt x="321513" y="774700"/>
                  </a:lnTo>
                  <a:lnTo>
                    <a:pt x="318693" y="774700"/>
                  </a:lnTo>
                  <a:lnTo>
                    <a:pt x="317563" y="762000"/>
                  </a:lnTo>
                  <a:lnTo>
                    <a:pt x="307530" y="762000"/>
                  </a:lnTo>
                  <a:lnTo>
                    <a:pt x="305981" y="749300"/>
                  </a:lnTo>
                  <a:lnTo>
                    <a:pt x="305841" y="749300"/>
                  </a:lnTo>
                  <a:lnTo>
                    <a:pt x="306679" y="762000"/>
                  </a:lnTo>
                  <a:lnTo>
                    <a:pt x="303860" y="762000"/>
                  </a:lnTo>
                  <a:lnTo>
                    <a:pt x="303580" y="749300"/>
                  </a:lnTo>
                  <a:lnTo>
                    <a:pt x="299910" y="749300"/>
                  </a:lnTo>
                  <a:lnTo>
                    <a:pt x="301180" y="736600"/>
                  </a:lnTo>
                  <a:lnTo>
                    <a:pt x="306971" y="736600"/>
                  </a:lnTo>
                  <a:lnTo>
                    <a:pt x="305701" y="723900"/>
                  </a:lnTo>
                  <a:lnTo>
                    <a:pt x="313601" y="723900"/>
                  </a:lnTo>
                  <a:lnTo>
                    <a:pt x="313042" y="711200"/>
                  </a:lnTo>
                  <a:lnTo>
                    <a:pt x="314312" y="711200"/>
                  </a:lnTo>
                  <a:lnTo>
                    <a:pt x="313601" y="723900"/>
                  </a:lnTo>
                  <a:lnTo>
                    <a:pt x="315302" y="723900"/>
                  </a:lnTo>
                  <a:lnTo>
                    <a:pt x="315582" y="711200"/>
                  </a:lnTo>
                  <a:lnTo>
                    <a:pt x="320103" y="711200"/>
                  </a:lnTo>
                  <a:lnTo>
                    <a:pt x="321233" y="698500"/>
                  </a:lnTo>
                  <a:lnTo>
                    <a:pt x="321945" y="698500"/>
                  </a:lnTo>
                  <a:lnTo>
                    <a:pt x="322364" y="685800"/>
                  </a:lnTo>
                  <a:lnTo>
                    <a:pt x="318554" y="698500"/>
                  </a:lnTo>
                  <a:lnTo>
                    <a:pt x="318693" y="685800"/>
                  </a:lnTo>
                  <a:lnTo>
                    <a:pt x="322364" y="685800"/>
                  </a:lnTo>
                  <a:lnTo>
                    <a:pt x="344970" y="685800"/>
                  </a:lnTo>
                  <a:lnTo>
                    <a:pt x="346379" y="698500"/>
                  </a:lnTo>
                  <a:lnTo>
                    <a:pt x="379437" y="698500"/>
                  </a:lnTo>
                  <a:lnTo>
                    <a:pt x="381977" y="711200"/>
                  </a:lnTo>
                  <a:lnTo>
                    <a:pt x="390740" y="711200"/>
                  </a:lnTo>
                  <a:lnTo>
                    <a:pt x="390309" y="723900"/>
                  </a:lnTo>
                  <a:lnTo>
                    <a:pt x="399072" y="723900"/>
                  </a:lnTo>
                  <a:lnTo>
                    <a:pt x="398221" y="736600"/>
                  </a:lnTo>
                  <a:lnTo>
                    <a:pt x="407403" y="736600"/>
                  </a:lnTo>
                  <a:lnTo>
                    <a:pt x="409956" y="749300"/>
                  </a:lnTo>
                  <a:lnTo>
                    <a:pt x="420408" y="749300"/>
                  </a:lnTo>
                  <a:lnTo>
                    <a:pt x="420408" y="762000"/>
                  </a:lnTo>
                  <a:lnTo>
                    <a:pt x="424789" y="762000"/>
                  </a:lnTo>
                  <a:lnTo>
                    <a:pt x="428739" y="774700"/>
                  </a:lnTo>
                  <a:lnTo>
                    <a:pt x="435381" y="774700"/>
                  </a:lnTo>
                  <a:lnTo>
                    <a:pt x="438061" y="787400"/>
                  </a:lnTo>
                  <a:lnTo>
                    <a:pt x="448652" y="787400"/>
                  </a:lnTo>
                  <a:lnTo>
                    <a:pt x="448652" y="800100"/>
                  </a:lnTo>
                  <a:lnTo>
                    <a:pt x="457415" y="800100"/>
                  </a:lnTo>
                  <a:lnTo>
                    <a:pt x="457695" y="812800"/>
                  </a:lnTo>
                  <a:lnTo>
                    <a:pt x="469138" y="812800"/>
                  </a:lnTo>
                  <a:lnTo>
                    <a:pt x="469569" y="825500"/>
                  </a:lnTo>
                  <a:lnTo>
                    <a:pt x="474091" y="825500"/>
                  </a:lnTo>
                  <a:lnTo>
                    <a:pt x="474789" y="838200"/>
                  </a:lnTo>
                  <a:lnTo>
                    <a:pt x="479450" y="838200"/>
                  </a:lnTo>
                  <a:lnTo>
                    <a:pt x="479171" y="850900"/>
                  </a:lnTo>
                  <a:lnTo>
                    <a:pt x="480021" y="850900"/>
                  </a:lnTo>
                  <a:lnTo>
                    <a:pt x="481012" y="863600"/>
                  </a:lnTo>
                  <a:lnTo>
                    <a:pt x="480301" y="863600"/>
                  </a:lnTo>
                  <a:lnTo>
                    <a:pt x="480441" y="876300"/>
                  </a:lnTo>
                  <a:lnTo>
                    <a:pt x="482282" y="876300"/>
                  </a:lnTo>
                  <a:lnTo>
                    <a:pt x="482282" y="889000"/>
                  </a:lnTo>
                  <a:lnTo>
                    <a:pt x="482422" y="889000"/>
                  </a:lnTo>
                  <a:lnTo>
                    <a:pt x="482422" y="800100"/>
                  </a:lnTo>
                  <a:lnTo>
                    <a:pt x="471398" y="800100"/>
                  </a:lnTo>
                  <a:lnTo>
                    <a:pt x="468579" y="787400"/>
                  </a:lnTo>
                  <a:lnTo>
                    <a:pt x="457136" y="787400"/>
                  </a:lnTo>
                  <a:lnTo>
                    <a:pt x="457136" y="774700"/>
                  </a:lnTo>
                  <a:lnTo>
                    <a:pt x="447954" y="774700"/>
                  </a:lnTo>
                  <a:lnTo>
                    <a:pt x="447243" y="762000"/>
                  </a:lnTo>
                  <a:lnTo>
                    <a:pt x="439902" y="762000"/>
                  </a:lnTo>
                  <a:lnTo>
                    <a:pt x="439470" y="749300"/>
                  </a:lnTo>
                  <a:lnTo>
                    <a:pt x="430288" y="749300"/>
                  </a:lnTo>
                  <a:lnTo>
                    <a:pt x="430288" y="736600"/>
                  </a:lnTo>
                  <a:lnTo>
                    <a:pt x="430149" y="736600"/>
                  </a:lnTo>
                  <a:lnTo>
                    <a:pt x="434670" y="723900"/>
                  </a:lnTo>
                  <a:lnTo>
                    <a:pt x="437921" y="723900"/>
                  </a:lnTo>
                  <a:lnTo>
                    <a:pt x="444982" y="736600"/>
                  </a:lnTo>
                  <a:lnTo>
                    <a:pt x="475068" y="736600"/>
                  </a:lnTo>
                  <a:lnTo>
                    <a:pt x="474370" y="749300"/>
                  </a:lnTo>
                  <a:lnTo>
                    <a:pt x="496404" y="749300"/>
                  </a:lnTo>
                  <a:lnTo>
                    <a:pt x="499795" y="762000"/>
                  </a:lnTo>
                  <a:lnTo>
                    <a:pt x="500926" y="749300"/>
                  </a:lnTo>
                  <a:lnTo>
                    <a:pt x="506437" y="749300"/>
                  </a:lnTo>
                  <a:lnTo>
                    <a:pt x="509257" y="762000"/>
                  </a:lnTo>
                  <a:lnTo>
                    <a:pt x="523811" y="762000"/>
                  </a:lnTo>
                  <a:lnTo>
                    <a:pt x="524802" y="774700"/>
                  </a:lnTo>
                  <a:lnTo>
                    <a:pt x="558850" y="774700"/>
                  </a:lnTo>
                  <a:lnTo>
                    <a:pt x="560819" y="787400"/>
                  </a:lnTo>
                  <a:lnTo>
                    <a:pt x="583145" y="787400"/>
                  </a:lnTo>
                  <a:lnTo>
                    <a:pt x="583425" y="800100"/>
                  </a:lnTo>
                  <a:lnTo>
                    <a:pt x="583425" y="749300"/>
                  </a:lnTo>
                  <a:lnTo>
                    <a:pt x="576224" y="749300"/>
                  </a:lnTo>
                  <a:lnTo>
                    <a:pt x="575094" y="736600"/>
                  </a:lnTo>
                  <a:lnTo>
                    <a:pt x="544715" y="736600"/>
                  </a:lnTo>
                  <a:lnTo>
                    <a:pt x="544715" y="723900"/>
                  </a:lnTo>
                  <a:lnTo>
                    <a:pt x="515340" y="723900"/>
                  </a:lnTo>
                  <a:lnTo>
                    <a:pt x="513918" y="711200"/>
                  </a:lnTo>
                  <a:lnTo>
                    <a:pt x="483133" y="711200"/>
                  </a:lnTo>
                  <a:lnTo>
                    <a:pt x="482701" y="698500"/>
                  </a:lnTo>
                  <a:lnTo>
                    <a:pt x="457136" y="698500"/>
                  </a:lnTo>
                  <a:lnTo>
                    <a:pt x="455155" y="685800"/>
                  </a:lnTo>
                  <a:lnTo>
                    <a:pt x="426339" y="685800"/>
                  </a:lnTo>
                  <a:lnTo>
                    <a:pt x="425348" y="673100"/>
                  </a:lnTo>
                  <a:lnTo>
                    <a:pt x="396532" y="673100"/>
                  </a:lnTo>
                  <a:lnTo>
                    <a:pt x="391439" y="660400"/>
                  </a:lnTo>
                  <a:lnTo>
                    <a:pt x="364045" y="660400"/>
                  </a:lnTo>
                  <a:lnTo>
                    <a:pt x="361353" y="647700"/>
                  </a:lnTo>
                  <a:lnTo>
                    <a:pt x="331266" y="647700"/>
                  </a:lnTo>
                  <a:lnTo>
                    <a:pt x="330847" y="635000"/>
                  </a:lnTo>
                  <a:lnTo>
                    <a:pt x="299478" y="635000"/>
                  </a:lnTo>
                  <a:lnTo>
                    <a:pt x="298348" y="622300"/>
                  </a:lnTo>
                  <a:lnTo>
                    <a:pt x="272351" y="622300"/>
                  </a:lnTo>
                  <a:lnTo>
                    <a:pt x="269951" y="609600"/>
                  </a:lnTo>
                  <a:lnTo>
                    <a:pt x="242404" y="609600"/>
                  </a:lnTo>
                  <a:lnTo>
                    <a:pt x="242404" y="596900"/>
                  </a:lnTo>
                  <a:lnTo>
                    <a:pt x="213728" y="596900"/>
                  </a:lnTo>
                  <a:lnTo>
                    <a:pt x="212318" y="584200"/>
                  </a:lnTo>
                  <a:lnTo>
                    <a:pt x="217551" y="584200"/>
                  </a:lnTo>
                  <a:lnTo>
                    <a:pt x="219951" y="571500"/>
                  </a:lnTo>
                  <a:lnTo>
                    <a:pt x="224612" y="571500"/>
                  </a:lnTo>
                  <a:lnTo>
                    <a:pt x="223761" y="558800"/>
                  </a:lnTo>
                  <a:lnTo>
                    <a:pt x="229692" y="558800"/>
                  </a:lnTo>
                  <a:lnTo>
                    <a:pt x="230822" y="546100"/>
                  </a:lnTo>
                  <a:lnTo>
                    <a:pt x="232232" y="546100"/>
                  </a:lnTo>
                  <a:lnTo>
                    <a:pt x="232943" y="533400"/>
                  </a:lnTo>
                  <a:lnTo>
                    <a:pt x="233362" y="533400"/>
                  </a:lnTo>
                  <a:lnTo>
                    <a:pt x="239585" y="520700"/>
                  </a:lnTo>
                  <a:lnTo>
                    <a:pt x="237604" y="520700"/>
                  </a:lnTo>
                  <a:lnTo>
                    <a:pt x="238023" y="508000"/>
                  </a:lnTo>
                  <a:lnTo>
                    <a:pt x="235064" y="508000"/>
                  </a:lnTo>
                  <a:lnTo>
                    <a:pt x="235623" y="495300"/>
                  </a:lnTo>
                  <a:lnTo>
                    <a:pt x="236474" y="495300"/>
                  </a:lnTo>
                  <a:lnTo>
                    <a:pt x="238175" y="482600"/>
                  </a:lnTo>
                  <a:lnTo>
                    <a:pt x="236613" y="482600"/>
                  </a:lnTo>
                  <a:lnTo>
                    <a:pt x="235483" y="469900"/>
                  </a:lnTo>
                  <a:lnTo>
                    <a:pt x="228701" y="469900"/>
                  </a:lnTo>
                  <a:lnTo>
                    <a:pt x="227291" y="457200"/>
                  </a:lnTo>
                  <a:lnTo>
                    <a:pt x="228701" y="457200"/>
                  </a:lnTo>
                  <a:lnTo>
                    <a:pt x="228422" y="444500"/>
                  </a:lnTo>
                  <a:lnTo>
                    <a:pt x="245097" y="444500"/>
                  </a:lnTo>
                  <a:lnTo>
                    <a:pt x="244525" y="431800"/>
                  </a:lnTo>
                  <a:lnTo>
                    <a:pt x="244665" y="431800"/>
                  </a:lnTo>
                  <a:lnTo>
                    <a:pt x="247065" y="444500"/>
                  </a:lnTo>
                  <a:lnTo>
                    <a:pt x="270090" y="444500"/>
                  </a:lnTo>
                  <a:lnTo>
                    <a:pt x="281686" y="457200"/>
                  </a:lnTo>
                  <a:lnTo>
                    <a:pt x="297929" y="457200"/>
                  </a:lnTo>
                  <a:lnTo>
                    <a:pt x="300050" y="469900"/>
                  </a:lnTo>
                  <a:lnTo>
                    <a:pt x="326034" y="469900"/>
                  </a:lnTo>
                  <a:lnTo>
                    <a:pt x="330276" y="482600"/>
                  </a:lnTo>
                  <a:lnTo>
                    <a:pt x="358101" y="482600"/>
                  </a:lnTo>
                  <a:lnTo>
                    <a:pt x="360794" y="495300"/>
                  </a:lnTo>
                  <a:lnTo>
                    <a:pt x="363194" y="495300"/>
                  </a:lnTo>
                  <a:lnTo>
                    <a:pt x="363613" y="482600"/>
                  </a:lnTo>
                  <a:lnTo>
                    <a:pt x="365315" y="482600"/>
                  </a:lnTo>
                  <a:lnTo>
                    <a:pt x="364045" y="495300"/>
                  </a:lnTo>
                  <a:lnTo>
                    <a:pt x="396392" y="495300"/>
                  </a:lnTo>
                  <a:lnTo>
                    <a:pt x="396392" y="508000"/>
                  </a:lnTo>
                  <a:lnTo>
                    <a:pt x="419138" y="508000"/>
                  </a:lnTo>
                  <a:lnTo>
                    <a:pt x="419696" y="520700"/>
                  </a:lnTo>
                  <a:lnTo>
                    <a:pt x="440893" y="520700"/>
                  </a:lnTo>
                  <a:lnTo>
                    <a:pt x="447675" y="533400"/>
                  </a:lnTo>
                  <a:lnTo>
                    <a:pt x="475640" y="533400"/>
                  </a:lnTo>
                  <a:lnTo>
                    <a:pt x="484111" y="546100"/>
                  </a:lnTo>
                  <a:lnTo>
                    <a:pt x="500367" y="546100"/>
                  </a:lnTo>
                  <a:lnTo>
                    <a:pt x="502196" y="558800"/>
                  </a:lnTo>
                  <a:lnTo>
                    <a:pt x="530593" y="558800"/>
                  </a:lnTo>
                  <a:lnTo>
                    <a:pt x="532003" y="571500"/>
                  </a:lnTo>
                  <a:lnTo>
                    <a:pt x="532714" y="558800"/>
                  </a:lnTo>
                  <a:lnTo>
                    <a:pt x="535673" y="558800"/>
                  </a:lnTo>
                  <a:lnTo>
                    <a:pt x="547547" y="571500"/>
                  </a:lnTo>
                  <a:lnTo>
                    <a:pt x="561390" y="571500"/>
                  </a:lnTo>
                  <a:lnTo>
                    <a:pt x="565912" y="584200"/>
                  </a:lnTo>
                  <a:lnTo>
                    <a:pt x="590778" y="584200"/>
                  </a:lnTo>
                  <a:lnTo>
                    <a:pt x="589648" y="596900"/>
                  </a:lnTo>
                  <a:lnTo>
                    <a:pt x="623824" y="596900"/>
                  </a:lnTo>
                  <a:lnTo>
                    <a:pt x="623824" y="609600"/>
                  </a:lnTo>
                  <a:lnTo>
                    <a:pt x="651230" y="609600"/>
                  </a:lnTo>
                  <a:lnTo>
                    <a:pt x="655193" y="622300"/>
                  </a:lnTo>
                  <a:lnTo>
                    <a:pt x="680199" y="622300"/>
                  </a:lnTo>
                  <a:lnTo>
                    <a:pt x="680758" y="635000"/>
                  </a:lnTo>
                  <a:lnTo>
                    <a:pt x="707605" y="635000"/>
                  </a:lnTo>
                  <a:lnTo>
                    <a:pt x="708583" y="647700"/>
                  </a:lnTo>
                  <a:lnTo>
                    <a:pt x="748144" y="647700"/>
                  </a:lnTo>
                  <a:lnTo>
                    <a:pt x="748144" y="660400"/>
                  </a:lnTo>
                  <a:lnTo>
                    <a:pt x="757047" y="660400"/>
                  </a:lnTo>
                  <a:lnTo>
                    <a:pt x="756475" y="673100"/>
                  </a:lnTo>
                  <a:lnTo>
                    <a:pt x="761847" y="673100"/>
                  </a:lnTo>
                  <a:lnTo>
                    <a:pt x="765797" y="685800"/>
                  </a:lnTo>
                  <a:lnTo>
                    <a:pt x="767918" y="685800"/>
                  </a:lnTo>
                  <a:lnTo>
                    <a:pt x="767918" y="698500"/>
                  </a:lnTo>
                  <a:lnTo>
                    <a:pt x="770610" y="698500"/>
                  </a:lnTo>
                  <a:lnTo>
                    <a:pt x="771588" y="711200"/>
                  </a:lnTo>
                  <a:lnTo>
                    <a:pt x="775411" y="711200"/>
                  </a:lnTo>
                  <a:lnTo>
                    <a:pt x="775411" y="647700"/>
                  </a:lnTo>
                  <a:lnTo>
                    <a:pt x="770750" y="647700"/>
                  </a:lnTo>
                  <a:lnTo>
                    <a:pt x="770750" y="635000"/>
                  </a:lnTo>
                  <a:lnTo>
                    <a:pt x="777671" y="635000"/>
                  </a:lnTo>
                  <a:lnTo>
                    <a:pt x="780072" y="622300"/>
                  </a:lnTo>
                  <a:lnTo>
                    <a:pt x="807186" y="622300"/>
                  </a:lnTo>
                  <a:lnTo>
                    <a:pt x="807478" y="609600"/>
                  </a:lnTo>
                  <a:lnTo>
                    <a:pt x="837145" y="609600"/>
                  </a:lnTo>
                  <a:lnTo>
                    <a:pt x="838835" y="596900"/>
                  </a:lnTo>
                  <a:lnTo>
                    <a:pt x="866101" y="596900"/>
                  </a:lnTo>
                  <a:lnTo>
                    <a:pt x="870051" y="584200"/>
                  </a:lnTo>
                  <a:lnTo>
                    <a:pt x="893927" y="584200"/>
                  </a:lnTo>
                  <a:lnTo>
                    <a:pt x="893648" y="571500"/>
                  </a:lnTo>
                  <a:lnTo>
                    <a:pt x="894778" y="571500"/>
                  </a:lnTo>
                  <a:lnTo>
                    <a:pt x="893927" y="584200"/>
                  </a:lnTo>
                  <a:lnTo>
                    <a:pt x="896467" y="584200"/>
                  </a:lnTo>
                  <a:lnTo>
                    <a:pt x="896467" y="571500"/>
                  </a:lnTo>
                  <a:lnTo>
                    <a:pt x="914831" y="571500"/>
                  </a:lnTo>
                  <a:lnTo>
                    <a:pt x="914831" y="558800"/>
                  </a:lnTo>
                  <a:lnTo>
                    <a:pt x="941260" y="558800"/>
                  </a:lnTo>
                  <a:lnTo>
                    <a:pt x="948880" y="546100"/>
                  </a:lnTo>
                  <a:lnTo>
                    <a:pt x="969365" y="546100"/>
                  </a:lnTo>
                  <a:lnTo>
                    <a:pt x="973328" y="533400"/>
                  </a:lnTo>
                  <a:lnTo>
                    <a:pt x="1000163" y="533400"/>
                  </a:lnTo>
                  <a:lnTo>
                    <a:pt x="999744" y="520700"/>
                  </a:lnTo>
                  <a:lnTo>
                    <a:pt x="1023327" y="520700"/>
                  </a:lnTo>
                  <a:lnTo>
                    <a:pt x="1034351" y="508000"/>
                  </a:lnTo>
                  <a:lnTo>
                    <a:pt x="1063028" y="508000"/>
                  </a:lnTo>
                  <a:lnTo>
                    <a:pt x="1062316" y="495300"/>
                  </a:lnTo>
                  <a:lnTo>
                    <a:pt x="1087183" y="495300"/>
                  </a:lnTo>
                  <a:lnTo>
                    <a:pt x="1088732" y="482600"/>
                  </a:lnTo>
                  <a:lnTo>
                    <a:pt x="1113739" y="482600"/>
                  </a:lnTo>
                  <a:lnTo>
                    <a:pt x="1117701" y="469900"/>
                  </a:lnTo>
                  <a:lnTo>
                    <a:pt x="1140015" y="469900"/>
                  </a:lnTo>
                  <a:lnTo>
                    <a:pt x="1144117" y="457200"/>
                  </a:lnTo>
                  <a:lnTo>
                    <a:pt x="1168273" y="457200"/>
                  </a:lnTo>
                  <a:lnTo>
                    <a:pt x="1167422" y="444500"/>
                  </a:lnTo>
                  <a:lnTo>
                    <a:pt x="1173784" y="444500"/>
                  </a:lnTo>
                  <a:lnTo>
                    <a:pt x="1175194" y="457200"/>
                  </a:lnTo>
                  <a:lnTo>
                    <a:pt x="1176045" y="444500"/>
                  </a:lnTo>
                  <a:lnTo>
                    <a:pt x="1201889" y="444500"/>
                  </a:lnTo>
                  <a:lnTo>
                    <a:pt x="1203159" y="431800"/>
                  </a:lnTo>
                  <a:lnTo>
                    <a:pt x="1217993" y="431800"/>
                  </a:lnTo>
                  <a:lnTo>
                    <a:pt x="1230426" y="419100"/>
                  </a:lnTo>
                  <a:lnTo>
                    <a:pt x="1262494" y="419100"/>
                  </a:lnTo>
                  <a:lnTo>
                    <a:pt x="1264196" y="406400"/>
                  </a:lnTo>
                  <a:lnTo>
                    <a:pt x="1284109" y="406400"/>
                  </a:lnTo>
                  <a:lnTo>
                    <a:pt x="1286929" y="393700"/>
                  </a:lnTo>
                  <a:lnTo>
                    <a:pt x="1304874" y="393700"/>
                  </a:lnTo>
                  <a:lnTo>
                    <a:pt x="1305864" y="381000"/>
                  </a:lnTo>
                  <a:lnTo>
                    <a:pt x="1306855" y="393700"/>
                  </a:lnTo>
                  <a:lnTo>
                    <a:pt x="1312075" y="393700"/>
                  </a:lnTo>
                  <a:lnTo>
                    <a:pt x="1312646" y="381000"/>
                  </a:lnTo>
                  <a:lnTo>
                    <a:pt x="1335811" y="381000"/>
                  </a:lnTo>
                  <a:lnTo>
                    <a:pt x="1339621" y="368300"/>
                  </a:lnTo>
                  <a:lnTo>
                    <a:pt x="1342174" y="381000"/>
                  </a:lnTo>
                  <a:lnTo>
                    <a:pt x="1342453" y="368300"/>
                  </a:lnTo>
                  <a:lnTo>
                    <a:pt x="1355585" y="368300"/>
                  </a:lnTo>
                  <a:lnTo>
                    <a:pt x="1368158" y="355600"/>
                  </a:lnTo>
                  <a:lnTo>
                    <a:pt x="1397546" y="355600"/>
                  </a:lnTo>
                  <a:lnTo>
                    <a:pt x="1399806" y="342900"/>
                  </a:lnTo>
                  <a:lnTo>
                    <a:pt x="1429054" y="342900"/>
                  </a:lnTo>
                  <a:lnTo>
                    <a:pt x="1429054" y="330200"/>
                  </a:lnTo>
                  <a:lnTo>
                    <a:pt x="1451787" y="330200"/>
                  </a:lnTo>
                  <a:lnTo>
                    <a:pt x="1457159" y="317500"/>
                  </a:lnTo>
                  <a:lnTo>
                    <a:pt x="1481747" y="317500"/>
                  </a:lnTo>
                  <a:lnTo>
                    <a:pt x="1483995" y="304800"/>
                  </a:lnTo>
                  <a:lnTo>
                    <a:pt x="1506880" y="304800"/>
                  </a:lnTo>
                  <a:lnTo>
                    <a:pt x="1508163" y="292100"/>
                  </a:lnTo>
                  <a:lnTo>
                    <a:pt x="1508163" y="304800"/>
                  </a:lnTo>
                  <a:lnTo>
                    <a:pt x="1509572" y="304800"/>
                  </a:lnTo>
                  <a:lnTo>
                    <a:pt x="1511261" y="292100"/>
                  </a:lnTo>
                  <a:lnTo>
                    <a:pt x="1532877" y="292100"/>
                  </a:lnTo>
                  <a:lnTo>
                    <a:pt x="1542059" y="279400"/>
                  </a:lnTo>
                  <a:lnTo>
                    <a:pt x="1567205" y="279400"/>
                  </a:lnTo>
                  <a:lnTo>
                    <a:pt x="1573136" y="266700"/>
                  </a:lnTo>
                  <a:lnTo>
                    <a:pt x="1588401" y="266700"/>
                  </a:lnTo>
                  <a:lnTo>
                    <a:pt x="1589392" y="254000"/>
                  </a:lnTo>
                  <a:lnTo>
                    <a:pt x="1592211" y="254000"/>
                  </a:lnTo>
                  <a:lnTo>
                    <a:pt x="1592770" y="266700"/>
                  </a:lnTo>
                  <a:lnTo>
                    <a:pt x="1593900" y="266700"/>
                  </a:lnTo>
                  <a:lnTo>
                    <a:pt x="1595742" y="254000"/>
                  </a:lnTo>
                  <a:lnTo>
                    <a:pt x="1620748" y="254000"/>
                  </a:lnTo>
                  <a:lnTo>
                    <a:pt x="1619758" y="241300"/>
                  </a:lnTo>
                  <a:lnTo>
                    <a:pt x="1647444" y="241300"/>
                  </a:lnTo>
                  <a:lnTo>
                    <a:pt x="1651825" y="228600"/>
                  </a:lnTo>
                  <a:lnTo>
                    <a:pt x="1655076" y="228600"/>
                  </a:lnTo>
                  <a:lnTo>
                    <a:pt x="1655076" y="241300"/>
                  </a:lnTo>
                  <a:lnTo>
                    <a:pt x="1657197" y="241300"/>
                  </a:lnTo>
                  <a:lnTo>
                    <a:pt x="1659026" y="228600"/>
                  </a:lnTo>
                  <a:lnTo>
                    <a:pt x="1659877" y="228600"/>
                  </a:lnTo>
                  <a:lnTo>
                    <a:pt x="1662137" y="241300"/>
                  </a:lnTo>
                  <a:lnTo>
                    <a:pt x="1671320" y="241300"/>
                  </a:lnTo>
                  <a:lnTo>
                    <a:pt x="1671320" y="190500"/>
                  </a:lnTo>
                  <a:lnTo>
                    <a:pt x="1649844" y="190500"/>
                  </a:lnTo>
                  <a:lnTo>
                    <a:pt x="1650415" y="177800"/>
                  </a:lnTo>
                  <a:lnTo>
                    <a:pt x="1610575" y="177800"/>
                  </a:lnTo>
                  <a:lnTo>
                    <a:pt x="1601533" y="165100"/>
                  </a:lnTo>
                  <a:lnTo>
                    <a:pt x="1560004" y="165100"/>
                  </a:lnTo>
                  <a:lnTo>
                    <a:pt x="1559013" y="152400"/>
                  </a:lnTo>
                  <a:lnTo>
                    <a:pt x="1525257" y="152400"/>
                  </a:lnTo>
                  <a:lnTo>
                    <a:pt x="1522425" y="139700"/>
                  </a:lnTo>
                  <a:lnTo>
                    <a:pt x="1519313" y="139700"/>
                  </a:lnTo>
                  <a:lnTo>
                    <a:pt x="1519313" y="190500"/>
                  </a:lnTo>
                  <a:lnTo>
                    <a:pt x="1515224" y="190500"/>
                  </a:lnTo>
                  <a:lnTo>
                    <a:pt x="1517764" y="177800"/>
                  </a:lnTo>
                  <a:lnTo>
                    <a:pt x="1519313" y="190500"/>
                  </a:lnTo>
                  <a:lnTo>
                    <a:pt x="1519313" y="139700"/>
                  </a:lnTo>
                  <a:lnTo>
                    <a:pt x="1515922" y="139700"/>
                  </a:lnTo>
                  <a:lnTo>
                    <a:pt x="1515922" y="177800"/>
                  </a:lnTo>
                  <a:lnTo>
                    <a:pt x="1513522" y="190500"/>
                  </a:lnTo>
                  <a:lnTo>
                    <a:pt x="1514233" y="190500"/>
                  </a:lnTo>
                  <a:lnTo>
                    <a:pt x="1507172" y="203200"/>
                  </a:lnTo>
                  <a:lnTo>
                    <a:pt x="1489938" y="203200"/>
                  </a:lnTo>
                  <a:lnTo>
                    <a:pt x="1487246" y="215900"/>
                  </a:lnTo>
                  <a:lnTo>
                    <a:pt x="1484426" y="215900"/>
                  </a:lnTo>
                  <a:lnTo>
                    <a:pt x="1483715" y="203200"/>
                  </a:lnTo>
                  <a:lnTo>
                    <a:pt x="1475524" y="215900"/>
                  </a:lnTo>
                  <a:lnTo>
                    <a:pt x="1468970" y="215900"/>
                  </a:lnTo>
                  <a:lnTo>
                    <a:pt x="1459369" y="228600"/>
                  </a:lnTo>
                  <a:lnTo>
                    <a:pt x="1437805" y="228600"/>
                  </a:lnTo>
                  <a:lnTo>
                    <a:pt x="1426641" y="241300"/>
                  </a:lnTo>
                  <a:lnTo>
                    <a:pt x="1406309" y="241300"/>
                  </a:lnTo>
                  <a:lnTo>
                    <a:pt x="1393875" y="254000"/>
                  </a:lnTo>
                  <a:lnTo>
                    <a:pt x="1369720" y="254000"/>
                  </a:lnTo>
                  <a:lnTo>
                    <a:pt x="1369720" y="266700"/>
                  </a:lnTo>
                  <a:lnTo>
                    <a:pt x="1341602" y="266700"/>
                  </a:lnTo>
                  <a:lnTo>
                    <a:pt x="1335671" y="279400"/>
                  </a:lnTo>
                  <a:lnTo>
                    <a:pt x="1317167" y="279400"/>
                  </a:lnTo>
                  <a:lnTo>
                    <a:pt x="1314335" y="292100"/>
                  </a:lnTo>
                  <a:lnTo>
                    <a:pt x="1302194" y="292100"/>
                  </a:lnTo>
                  <a:lnTo>
                    <a:pt x="1286230" y="304800"/>
                  </a:lnTo>
                  <a:lnTo>
                    <a:pt x="1283830" y="292100"/>
                  </a:lnTo>
                  <a:lnTo>
                    <a:pt x="1280439" y="304800"/>
                  </a:lnTo>
                  <a:lnTo>
                    <a:pt x="1254302" y="304800"/>
                  </a:lnTo>
                  <a:lnTo>
                    <a:pt x="1252461" y="317500"/>
                  </a:lnTo>
                  <a:lnTo>
                    <a:pt x="1228026" y="317500"/>
                  </a:lnTo>
                  <a:lnTo>
                    <a:pt x="1225765" y="330200"/>
                  </a:lnTo>
                  <a:lnTo>
                    <a:pt x="1200759" y="330200"/>
                  </a:lnTo>
                  <a:lnTo>
                    <a:pt x="1198930" y="342900"/>
                  </a:lnTo>
                  <a:lnTo>
                    <a:pt x="1174064" y="342900"/>
                  </a:lnTo>
                  <a:lnTo>
                    <a:pt x="1162900" y="355600"/>
                  </a:lnTo>
                  <a:lnTo>
                    <a:pt x="1147216" y="355600"/>
                  </a:lnTo>
                  <a:lnTo>
                    <a:pt x="1143825" y="368300"/>
                  </a:lnTo>
                  <a:lnTo>
                    <a:pt x="1117130" y="368300"/>
                  </a:lnTo>
                  <a:lnTo>
                    <a:pt x="1110919" y="381000"/>
                  </a:lnTo>
                  <a:lnTo>
                    <a:pt x="1082941" y="381000"/>
                  </a:lnTo>
                  <a:lnTo>
                    <a:pt x="1081252" y="393700"/>
                  </a:lnTo>
                  <a:lnTo>
                    <a:pt x="1058367" y="393700"/>
                  </a:lnTo>
                  <a:lnTo>
                    <a:pt x="1052715" y="406400"/>
                  </a:lnTo>
                  <a:lnTo>
                    <a:pt x="1022197" y="406400"/>
                  </a:lnTo>
                  <a:lnTo>
                    <a:pt x="1020787" y="419100"/>
                  </a:lnTo>
                  <a:lnTo>
                    <a:pt x="999744" y="419100"/>
                  </a:lnTo>
                  <a:lnTo>
                    <a:pt x="994791" y="431800"/>
                  </a:lnTo>
                  <a:lnTo>
                    <a:pt x="966685" y="431800"/>
                  </a:lnTo>
                  <a:lnTo>
                    <a:pt x="964704" y="444500"/>
                  </a:lnTo>
                  <a:lnTo>
                    <a:pt x="939279" y="444500"/>
                  </a:lnTo>
                  <a:lnTo>
                    <a:pt x="933056" y="457200"/>
                  </a:lnTo>
                  <a:lnTo>
                    <a:pt x="907630" y="457200"/>
                  </a:lnTo>
                  <a:lnTo>
                    <a:pt x="903109" y="469900"/>
                  </a:lnTo>
                  <a:lnTo>
                    <a:pt x="885317" y="469900"/>
                  </a:lnTo>
                  <a:lnTo>
                    <a:pt x="870762" y="482600"/>
                  </a:lnTo>
                  <a:lnTo>
                    <a:pt x="850734" y="482600"/>
                  </a:lnTo>
                  <a:lnTo>
                    <a:pt x="843254" y="495300"/>
                  </a:lnTo>
                  <a:lnTo>
                    <a:pt x="815949" y="495300"/>
                  </a:lnTo>
                  <a:lnTo>
                    <a:pt x="815949" y="508000"/>
                  </a:lnTo>
                  <a:lnTo>
                    <a:pt x="787273" y="508000"/>
                  </a:lnTo>
                  <a:lnTo>
                    <a:pt x="784872" y="520700"/>
                  </a:lnTo>
                  <a:lnTo>
                    <a:pt x="771309" y="520700"/>
                  </a:lnTo>
                  <a:lnTo>
                    <a:pt x="762266" y="533400"/>
                  </a:lnTo>
                  <a:lnTo>
                    <a:pt x="736130" y="533400"/>
                  </a:lnTo>
                  <a:lnTo>
                    <a:pt x="734720" y="546100"/>
                  </a:lnTo>
                  <a:lnTo>
                    <a:pt x="733450" y="533400"/>
                  </a:lnTo>
                  <a:lnTo>
                    <a:pt x="731189" y="533400"/>
                  </a:lnTo>
                  <a:lnTo>
                    <a:pt x="731189" y="546100"/>
                  </a:lnTo>
                  <a:lnTo>
                    <a:pt x="708025" y="546100"/>
                  </a:lnTo>
                  <a:lnTo>
                    <a:pt x="708736" y="558800"/>
                  </a:lnTo>
                  <a:lnTo>
                    <a:pt x="708304" y="558800"/>
                  </a:lnTo>
                  <a:lnTo>
                    <a:pt x="705192" y="546100"/>
                  </a:lnTo>
                  <a:lnTo>
                    <a:pt x="703783" y="546100"/>
                  </a:lnTo>
                  <a:lnTo>
                    <a:pt x="702792" y="558800"/>
                  </a:lnTo>
                  <a:lnTo>
                    <a:pt x="678497" y="558800"/>
                  </a:lnTo>
                  <a:lnTo>
                    <a:pt x="676516" y="571500"/>
                  </a:lnTo>
                  <a:lnTo>
                    <a:pt x="654913" y="571500"/>
                  </a:lnTo>
                  <a:lnTo>
                    <a:pt x="654913" y="584200"/>
                  </a:lnTo>
                  <a:lnTo>
                    <a:pt x="628916" y="584200"/>
                  </a:lnTo>
                  <a:lnTo>
                    <a:pt x="626376" y="571500"/>
                  </a:lnTo>
                  <a:lnTo>
                    <a:pt x="602361" y="571500"/>
                  </a:lnTo>
                  <a:lnTo>
                    <a:pt x="601230" y="558800"/>
                  </a:lnTo>
                  <a:lnTo>
                    <a:pt x="567601" y="558800"/>
                  </a:lnTo>
                  <a:lnTo>
                    <a:pt x="566902" y="546100"/>
                  </a:lnTo>
                  <a:lnTo>
                    <a:pt x="537654" y="546100"/>
                  </a:lnTo>
                  <a:lnTo>
                    <a:pt x="537654" y="533400"/>
                  </a:lnTo>
                  <a:lnTo>
                    <a:pt x="516470" y="533400"/>
                  </a:lnTo>
                  <a:lnTo>
                    <a:pt x="516318" y="520700"/>
                  </a:lnTo>
                  <a:lnTo>
                    <a:pt x="515759" y="533400"/>
                  </a:lnTo>
                  <a:lnTo>
                    <a:pt x="513219" y="533400"/>
                  </a:lnTo>
                  <a:lnTo>
                    <a:pt x="509828" y="520700"/>
                  </a:lnTo>
                  <a:lnTo>
                    <a:pt x="491185" y="520700"/>
                  </a:lnTo>
                  <a:lnTo>
                    <a:pt x="484682" y="508000"/>
                  </a:lnTo>
                  <a:lnTo>
                    <a:pt x="464756" y="508000"/>
                  </a:lnTo>
                  <a:lnTo>
                    <a:pt x="461225" y="495300"/>
                  </a:lnTo>
                  <a:lnTo>
                    <a:pt x="459117" y="508000"/>
                  </a:lnTo>
                  <a:lnTo>
                    <a:pt x="457136" y="508000"/>
                  </a:lnTo>
                  <a:lnTo>
                    <a:pt x="457136" y="495300"/>
                  </a:lnTo>
                  <a:lnTo>
                    <a:pt x="434809" y="495300"/>
                  </a:lnTo>
                  <a:lnTo>
                    <a:pt x="427888" y="482600"/>
                  </a:lnTo>
                  <a:lnTo>
                    <a:pt x="424078" y="495300"/>
                  </a:lnTo>
                  <a:lnTo>
                    <a:pt x="423227" y="495300"/>
                  </a:lnTo>
                  <a:lnTo>
                    <a:pt x="423227" y="482600"/>
                  </a:lnTo>
                  <a:lnTo>
                    <a:pt x="396392" y="482600"/>
                  </a:lnTo>
                  <a:lnTo>
                    <a:pt x="395960" y="469900"/>
                  </a:lnTo>
                  <a:lnTo>
                    <a:pt x="395401" y="482600"/>
                  </a:lnTo>
                  <a:lnTo>
                    <a:pt x="394982" y="482600"/>
                  </a:lnTo>
                  <a:lnTo>
                    <a:pt x="393852" y="469900"/>
                  </a:lnTo>
                  <a:lnTo>
                    <a:pt x="372237" y="469900"/>
                  </a:lnTo>
                  <a:lnTo>
                    <a:pt x="372237" y="457200"/>
                  </a:lnTo>
                  <a:lnTo>
                    <a:pt x="371944" y="457200"/>
                  </a:lnTo>
                  <a:lnTo>
                    <a:pt x="371386" y="469900"/>
                  </a:lnTo>
                  <a:lnTo>
                    <a:pt x="368554" y="469900"/>
                  </a:lnTo>
                  <a:lnTo>
                    <a:pt x="367715" y="457200"/>
                  </a:lnTo>
                  <a:lnTo>
                    <a:pt x="341858" y="457200"/>
                  </a:lnTo>
                  <a:lnTo>
                    <a:pt x="339737" y="444500"/>
                  </a:lnTo>
                  <a:lnTo>
                    <a:pt x="310642" y="444500"/>
                  </a:lnTo>
                  <a:lnTo>
                    <a:pt x="309092" y="431800"/>
                  </a:lnTo>
                  <a:lnTo>
                    <a:pt x="284365" y="431800"/>
                  </a:lnTo>
                  <a:lnTo>
                    <a:pt x="281825" y="419100"/>
                  </a:lnTo>
                  <a:lnTo>
                    <a:pt x="259638" y="419100"/>
                  </a:lnTo>
                  <a:lnTo>
                    <a:pt x="256400" y="406400"/>
                  </a:lnTo>
                  <a:lnTo>
                    <a:pt x="254139" y="406400"/>
                  </a:lnTo>
                  <a:lnTo>
                    <a:pt x="254558" y="419100"/>
                  </a:lnTo>
                  <a:lnTo>
                    <a:pt x="252298" y="419100"/>
                  </a:lnTo>
                  <a:lnTo>
                    <a:pt x="252298" y="406400"/>
                  </a:lnTo>
                  <a:lnTo>
                    <a:pt x="234784" y="406400"/>
                  </a:lnTo>
                  <a:lnTo>
                    <a:pt x="234924" y="393700"/>
                  </a:lnTo>
                  <a:lnTo>
                    <a:pt x="245376" y="393700"/>
                  </a:lnTo>
                  <a:lnTo>
                    <a:pt x="247637" y="381000"/>
                  </a:lnTo>
                  <a:lnTo>
                    <a:pt x="249466" y="381000"/>
                  </a:lnTo>
                  <a:lnTo>
                    <a:pt x="250317" y="393700"/>
                  </a:lnTo>
                  <a:lnTo>
                    <a:pt x="251167" y="393700"/>
                  </a:lnTo>
                  <a:lnTo>
                    <a:pt x="253009" y="381000"/>
                  </a:lnTo>
                  <a:lnTo>
                    <a:pt x="269532" y="381000"/>
                  </a:lnTo>
                  <a:lnTo>
                    <a:pt x="269113" y="368300"/>
                  </a:lnTo>
                  <a:lnTo>
                    <a:pt x="269671" y="368300"/>
                  </a:lnTo>
                  <a:lnTo>
                    <a:pt x="277304" y="381000"/>
                  </a:lnTo>
                  <a:lnTo>
                    <a:pt x="282524" y="381000"/>
                  </a:lnTo>
                  <a:lnTo>
                    <a:pt x="284505" y="368300"/>
                  </a:lnTo>
                  <a:lnTo>
                    <a:pt x="310502" y="368300"/>
                  </a:lnTo>
                  <a:lnTo>
                    <a:pt x="317284" y="355600"/>
                  </a:lnTo>
                  <a:lnTo>
                    <a:pt x="335216" y="355600"/>
                  </a:lnTo>
                  <a:lnTo>
                    <a:pt x="344538" y="342900"/>
                  </a:lnTo>
                  <a:lnTo>
                    <a:pt x="369836" y="342900"/>
                  </a:lnTo>
                  <a:lnTo>
                    <a:pt x="369265" y="330200"/>
                  </a:lnTo>
                  <a:lnTo>
                    <a:pt x="369684" y="330200"/>
                  </a:lnTo>
                  <a:lnTo>
                    <a:pt x="374777" y="342900"/>
                  </a:lnTo>
                  <a:lnTo>
                    <a:pt x="382549" y="330200"/>
                  </a:lnTo>
                  <a:lnTo>
                    <a:pt x="391160" y="330200"/>
                  </a:lnTo>
                  <a:lnTo>
                    <a:pt x="393420" y="317500"/>
                  </a:lnTo>
                  <a:lnTo>
                    <a:pt x="416737" y="317500"/>
                  </a:lnTo>
                  <a:lnTo>
                    <a:pt x="421538" y="304800"/>
                  </a:lnTo>
                  <a:lnTo>
                    <a:pt x="422529" y="304800"/>
                  </a:lnTo>
                  <a:lnTo>
                    <a:pt x="418007" y="317500"/>
                  </a:lnTo>
                  <a:lnTo>
                    <a:pt x="419277" y="317500"/>
                  </a:lnTo>
                  <a:lnTo>
                    <a:pt x="425488" y="304800"/>
                  </a:lnTo>
                  <a:lnTo>
                    <a:pt x="426618" y="304800"/>
                  </a:lnTo>
                  <a:lnTo>
                    <a:pt x="424637" y="317500"/>
                  </a:lnTo>
                  <a:lnTo>
                    <a:pt x="432981" y="317500"/>
                  </a:lnTo>
                  <a:lnTo>
                    <a:pt x="435940" y="304800"/>
                  </a:lnTo>
                  <a:lnTo>
                    <a:pt x="450075" y="304800"/>
                  </a:lnTo>
                  <a:lnTo>
                    <a:pt x="452335" y="292100"/>
                  </a:lnTo>
                  <a:lnTo>
                    <a:pt x="475221" y="292100"/>
                  </a:lnTo>
                  <a:lnTo>
                    <a:pt x="474929" y="279400"/>
                  </a:lnTo>
                  <a:lnTo>
                    <a:pt x="477761" y="279400"/>
                  </a:lnTo>
                  <a:lnTo>
                    <a:pt x="477329" y="292100"/>
                  </a:lnTo>
                  <a:lnTo>
                    <a:pt x="489902" y="292100"/>
                  </a:lnTo>
                  <a:lnTo>
                    <a:pt x="495693" y="279400"/>
                  </a:lnTo>
                  <a:lnTo>
                    <a:pt x="515759" y="279400"/>
                  </a:lnTo>
                  <a:lnTo>
                    <a:pt x="518439" y="266700"/>
                  </a:lnTo>
                  <a:lnTo>
                    <a:pt x="548386" y="266700"/>
                  </a:lnTo>
                  <a:lnTo>
                    <a:pt x="552348" y="254000"/>
                  </a:lnTo>
                  <a:lnTo>
                    <a:pt x="551776" y="254000"/>
                  </a:lnTo>
                  <a:lnTo>
                    <a:pt x="552348" y="241300"/>
                  </a:lnTo>
                  <a:lnTo>
                    <a:pt x="552907" y="241300"/>
                  </a:lnTo>
                  <a:lnTo>
                    <a:pt x="553199" y="254000"/>
                  </a:lnTo>
                  <a:lnTo>
                    <a:pt x="553618" y="254000"/>
                  </a:lnTo>
                  <a:lnTo>
                    <a:pt x="556158" y="266700"/>
                  </a:lnTo>
                  <a:lnTo>
                    <a:pt x="557428" y="254000"/>
                  </a:lnTo>
                  <a:lnTo>
                    <a:pt x="568871" y="254000"/>
                  </a:lnTo>
                  <a:lnTo>
                    <a:pt x="573392" y="241300"/>
                  </a:lnTo>
                  <a:lnTo>
                    <a:pt x="577354" y="241300"/>
                  </a:lnTo>
                  <a:lnTo>
                    <a:pt x="576224" y="254000"/>
                  </a:lnTo>
                  <a:lnTo>
                    <a:pt x="578485" y="254000"/>
                  </a:lnTo>
                  <a:lnTo>
                    <a:pt x="579475" y="241300"/>
                  </a:lnTo>
                  <a:lnTo>
                    <a:pt x="582434" y="241300"/>
                  </a:lnTo>
                  <a:lnTo>
                    <a:pt x="582434" y="254000"/>
                  </a:lnTo>
                  <a:lnTo>
                    <a:pt x="583145" y="254000"/>
                  </a:lnTo>
                  <a:lnTo>
                    <a:pt x="584974" y="241300"/>
                  </a:lnTo>
                  <a:lnTo>
                    <a:pt x="587235" y="241300"/>
                  </a:lnTo>
                  <a:lnTo>
                    <a:pt x="587667" y="254000"/>
                  </a:lnTo>
                  <a:lnTo>
                    <a:pt x="588086" y="241300"/>
                  </a:lnTo>
                  <a:lnTo>
                    <a:pt x="609422" y="241300"/>
                  </a:lnTo>
                  <a:lnTo>
                    <a:pt x="611682" y="228600"/>
                  </a:lnTo>
                  <a:lnTo>
                    <a:pt x="621004" y="228600"/>
                  </a:lnTo>
                  <a:lnTo>
                    <a:pt x="622554" y="215900"/>
                  </a:lnTo>
                  <a:lnTo>
                    <a:pt x="624674" y="215900"/>
                  </a:lnTo>
                  <a:lnTo>
                    <a:pt x="624814" y="228600"/>
                  </a:lnTo>
                  <a:lnTo>
                    <a:pt x="637819" y="228600"/>
                  </a:lnTo>
                  <a:lnTo>
                    <a:pt x="638797" y="215900"/>
                  </a:lnTo>
                  <a:lnTo>
                    <a:pt x="664514" y="215900"/>
                  </a:lnTo>
                  <a:lnTo>
                    <a:pt x="665645" y="203200"/>
                  </a:lnTo>
                  <a:lnTo>
                    <a:pt x="667626" y="203200"/>
                  </a:lnTo>
                  <a:lnTo>
                    <a:pt x="667626" y="215900"/>
                  </a:lnTo>
                  <a:lnTo>
                    <a:pt x="670166" y="203200"/>
                  </a:lnTo>
                  <a:lnTo>
                    <a:pt x="694461" y="203200"/>
                  </a:lnTo>
                  <a:lnTo>
                    <a:pt x="693610" y="190500"/>
                  </a:lnTo>
                  <a:lnTo>
                    <a:pt x="715937" y="190500"/>
                  </a:lnTo>
                  <a:lnTo>
                    <a:pt x="717067" y="177800"/>
                  </a:lnTo>
                  <a:lnTo>
                    <a:pt x="721296" y="177800"/>
                  </a:lnTo>
                  <a:lnTo>
                    <a:pt x="721296" y="190500"/>
                  </a:lnTo>
                  <a:lnTo>
                    <a:pt x="726249" y="190500"/>
                  </a:lnTo>
                  <a:lnTo>
                    <a:pt x="727798" y="177800"/>
                  </a:lnTo>
                  <a:lnTo>
                    <a:pt x="734441" y="177800"/>
                  </a:lnTo>
                  <a:lnTo>
                    <a:pt x="736981" y="190500"/>
                  </a:lnTo>
                  <a:lnTo>
                    <a:pt x="748423" y="177800"/>
                  </a:lnTo>
                  <a:lnTo>
                    <a:pt x="750963" y="177800"/>
                  </a:lnTo>
                  <a:lnTo>
                    <a:pt x="753935" y="165100"/>
                  </a:lnTo>
                  <a:lnTo>
                    <a:pt x="754075" y="165100"/>
                  </a:lnTo>
                  <a:lnTo>
                    <a:pt x="751814" y="177800"/>
                  </a:lnTo>
                  <a:lnTo>
                    <a:pt x="757466" y="177800"/>
                  </a:lnTo>
                  <a:lnTo>
                    <a:pt x="758736" y="165100"/>
                  </a:lnTo>
                  <a:lnTo>
                    <a:pt x="776960" y="165100"/>
                  </a:lnTo>
                  <a:lnTo>
                    <a:pt x="779932" y="152400"/>
                  </a:lnTo>
                  <a:lnTo>
                    <a:pt x="780630" y="152400"/>
                  </a:lnTo>
                  <a:lnTo>
                    <a:pt x="780630" y="165100"/>
                  </a:lnTo>
                  <a:lnTo>
                    <a:pt x="788682" y="165100"/>
                  </a:lnTo>
                  <a:lnTo>
                    <a:pt x="791654" y="152400"/>
                  </a:lnTo>
                  <a:lnTo>
                    <a:pt x="811568" y="152400"/>
                  </a:lnTo>
                  <a:lnTo>
                    <a:pt x="812838" y="139700"/>
                  </a:lnTo>
                  <a:lnTo>
                    <a:pt x="814539" y="139700"/>
                  </a:lnTo>
                  <a:lnTo>
                    <a:pt x="815251" y="152400"/>
                  </a:lnTo>
                  <a:lnTo>
                    <a:pt x="818210" y="152400"/>
                  </a:lnTo>
                  <a:lnTo>
                    <a:pt x="819759" y="139700"/>
                  </a:lnTo>
                  <a:lnTo>
                    <a:pt x="851827" y="139700"/>
                  </a:lnTo>
                  <a:lnTo>
                    <a:pt x="851687" y="127000"/>
                  </a:lnTo>
                  <a:lnTo>
                    <a:pt x="879386" y="127000"/>
                  </a:lnTo>
                  <a:lnTo>
                    <a:pt x="880656" y="114300"/>
                  </a:lnTo>
                  <a:lnTo>
                    <a:pt x="914133" y="114300"/>
                  </a:lnTo>
                  <a:lnTo>
                    <a:pt x="911301" y="101600"/>
                  </a:lnTo>
                  <a:lnTo>
                    <a:pt x="911453" y="101600"/>
                  </a:lnTo>
                  <a:lnTo>
                    <a:pt x="914692" y="114300"/>
                  </a:lnTo>
                  <a:lnTo>
                    <a:pt x="917803" y="114300"/>
                  </a:lnTo>
                  <a:lnTo>
                    <a:pt x="916952" y="101600"/>
                  </a:lnTo>
                  <a:lnTo>
                    <a:pt x="947470" y="101600"/>
                  </a:lnTo>
                  <a:lnTo>
                    <a:pt x="951572" y="88900"/>
                  </a:lnTo>
                  <a:lnTo>
                    <a:pt x="974305" y="88900"/>
                  </a:lnTo>
                  <a:lnTo>
                    <a:pt x="972756" y="76200"/>
                  </a:lnTo>
                  <a:lnTo>
                    <a:pt x="979119" y="76200"/>
                  </a:lnTo>
                  <a:lnTo>
                    <a:pt x="979538" y="88900"/>
                  </a:lnTo>
                  <a:lnTo>
                    <a:pt x="982357" y="88900"/>
                  </a:lnTo>
                  <a:lnTo>
                    <a:pt x="981798" y="76200"/>
                  </a:lnTo>
                  <a:lnTo>
                    <a:pt x="996772" y="76200"/>
                  </a:lnTo>
                  <a:lnTo>
                    <a:pt x="997623" y="63500"/>
                  </a:lnTo>
                  <a:lnTo>
                    <a:pt x="1003833" y="63500"/>
                  </a:lnTo>
                  <a:lnTo>
                    <a:pt x="1003973" y="76200"/>
                  </a:lnTo>
                  <a:lnTo>
                    <a:pt x="1005103" y="76200"/>
                  </a:lnTo>
                  <a:lnTo>
                    <a:pt x="1006525" y="63500"/>
                  </a:lnTo>
                  <a:lnTo>
                    <a:pt x="1017968" y="63500"/>
                  </a:lnTo>
                  <a:lnTo>
                    <a:pt x="1024737" y="50800"/>
                  </a:lnTo>
                  <a:lnTo>
                    <a:pt x="1027430" y="50800"/>
                  </a:lnTo>
                  <a:lnTo>
                    <a:pt x="1027849" y="63500"/>
                  </a:lnTo>
                  <a:lnTo>
                    <a:pt x="1030541" y="63500"/>
                  </a:lnTo>
                  <a:lnTo>
                    <a:pt x="1030109" y="50800"/>
                  </a:lnTo>
                  <a:lnTo>
                    <a:pt x="1030820" y="50800"/>
                  </a:lnTo>
                  <a:lnTo>
                    <a:pt x="1032789" y="63500"/>
                  </a:lnTo>
                  <a:lnTo>
                    <a:pt x="1034910" y="63500"/>
                  </a:lnTo>
                  <a:lnTo>
                    <a:pt x="1035761" y="50800"/>
                  </a:lnTo>
                  <a:lnTo>
                    <a:pt x="1039863" y="50800"/>
                  </a:lnTo>
                  <a:lnTo>
                    <a:pt x="1042263" y="63500"/>
                  </a:lnTo>
                  <a:lnTo>
                    <a:pt x="1042682" y="63500"/>
                  </a:lnTo>
                  <a:lnTo>
                    <a:pt x="1043813" y="50800"/>
                  </a:lnTo>
                  <a:lnTo>
                    <a:pt x="1058646" y="50800"/>
                  </a:lnTo>
                  <a:lnTo>
                    <a:pt x="1061326" y="38100"/>
                  </a:lnTo>
                  <a:lnTo>
                    <a:pt x="1077429" y="38100"/>
                  </a:lnTo>
                  <a:lnTo>
                    <a:pt x="1079690" y="50800"/>
                  </a:lnTo>
                  <a:lnTo>
                    <a:pt x="1122222" y="50800"/>
                  </a:lnTo>
                  <a:lnTo>
                    <a:pt x="1123632" y="63500"/>
                  </a:lnTo>
                  <a:lnTo>
                    <a:pt x="1169263" y="63500"/>
                  </a:lnTo>
                  <a:lnTo>
                    <a:pt x="1168273" y="76200"/>
                  </a:lnTo>
                  <a:lnTo>
                    <a:pt x="1202169" y="76200"/>
                  </a:lnTo>
                  <a:lnTo>
                    <a:pt x="1203159" y="88900"/>
                  </a:lnTo>
                  <a:lnTo>
                    <a:pt x="1206411" y="88900"/>
                  </a:lnTo>
                  <a:lnTo>
                    <a:pt x="1208392" y="76200"/>
                  </a:lnTo>
                  <a:lnTo>
                    <a:pt x="1208671" y="76200"/>
                  </a:lnTo>
                  <a:lnTo>
                    <a:pt x="1207122" y="88900"/>
                  </a:lnTo>
                  <a:lnTo>
                    <a:pt x="1233538" y="88900"/>
                  </a:lnTo>
                  <a:lnTo>
                    <a:pt x="1236789" y="101600"/>
                  </a:lnTo>
                  <a:lnTo>
                    <a:pt x="1237068" y="101600"/>
                  </a:lnTo>
                  <a:lnTo>
                    <a:pt x="1236218" y="88900"/>
                  </a:lnTo>
                  <a:lnTo>
                    <a:pt x="1237068" y="88900"/>
                  </a:lnTo>
                  <a:lnTo>
                    <a:pt x="1238199" y="101600"/>
                  </a:lnTo>
                  <a:lnTo>
                    <a:pt x="1240599" y="101600"/>
                  </a:lnTo>
                  <a:lnTo>
                    <a:pt x="1242288" y="88900"/>
                  </a:lnTo>
                  <a:lnTo>
                    <a:pt x="1246111" y="88900"/>
                  </a:lnTo>
                  <a:lnTo>
                    <a:pt x="1253883" y="101600"/>
                  </a:lnTo>
                  <a:lnTo>
                    <a:pt x="1274356" y="101600"/>
                  </a:lnTo>
                  <a:lnTo>
                    <a:pt x="1276616" y="114300"/>
                  </a:lnTo>
                  <a:lnTo>
                    <a:pt x="1277188" y="101600"/>
                  </a:lnTo>
                  <a:lnTo>
                    <a:pt x="1278597" y="101600"/>
                  </a:lnTo>
                  <a:lnTo>
                    <a:pt x="1280007" y="114300"/>
                  </a:lnTo>
                  <a:lnTo>
                    <a:pt x="1318856" y="114300"/>
                  </a:lnTo>
                  <a:lnTo>
                    <a:pt x="1318856" y="127000"/>
                  </a:lnTo>
                  <a:lnTo>
                    <a:pt x="1320279" y="127000"/>
                  </a:lnTo>
                  <a:lnTo>
                    <a:pt x="1321117" y="114300"/>
                  </a:lnTo>
                  <a:lnTo>
                    <a:pt x="1321689" y="114300"/>
                  </a:lnTo>
                  <a:lnTo>
                    <a:pt x="1321689" y="127000"/>
                  </a:lnTo>
                  <a:lnTo>
                    <a:pt x="1353185" y="127000"/>
                  </a:lnTo>
                  <a:lnTo>
                    <a:pt x="1353756" y="139700"/>
                  </a:lnTo>
                  <a:lnTo>
                    <a:pt x="1388084" y="139700"/>
                  </a:lnTo>
                  <a:lnTo>
                    <a:pt x="1389075" y="152400"/>
                  </a:lnTo>
                  <a:lnTo>
                    <a:pt x="1391043" y="152400"/>
                  </a:lnTo>
                  <a:lnTo>
                    <a:pt x="1392034" y="139700"/>
                  </a:lnTo>
                  <a:lnTo>
                    <a:pt x="1392313" y="139700"/>
                  </a:lnTo>
                  <a:lnTo>
                    <a:pt x="1392313" y="152400"/>
                  </a:lnTo>
                  <a:lnTo>
                    <a:pt x="1394726" y="152400"/>
                  </a:lnTo>
                  <a:lnTo>
                    <a:pt x="1394155" y="139700"/>
                  </a:lnTo>
                  <a:lnTo>
                    <a:pt x="1399527" y="139700"/>
                  </a:lnTo>
                  <a:lnTo>
                    <a:pt x="1399946" y="152400"/>
                  </a:lnTo>
                  <a:lnTo>
                    <a:pt x="1440916" y="152400"/>
                  </a:lnTo>
                  <a:lnTo>
                    <a:pt x="1442186" y="165100"/>
                  </a:lnTo>
                  <a:lnTo>
                    <a:pt x="1484566" y="165100"/>
                  </a:lnTo>
                  <a:lnTo>
                    <a:pt x="1484287" y="177800"/>
                  </a:lnTo>
                  <a:lnTo>
                    <a:pt x="1515922" y="177800"/>
                  </a:lnTo>
                  <a:lnTo>
                    <a:pt x="1515922" y="139700"/>
                  </a:lnTo>
                  <a:lnTo>
                    <a:pt x="1477924" y="139700"/>
                  </a:lnTo>
                  <a:lnTo>
                    <a:pt x="1478203" y="127000"/>
                  </a:lnTo>
                  <a:lnTo>
                    <a:pt x="1452778" y="127000"/>
                  </a:lnTo>
                  <a:lnTo>
                    <a:pt x="1452778" y="114300"/>
                  </a:lnTo>
                  <a:lnTo>
                    <a:pt x="1450949" y="127000"/>
                  </a:lnTo>
                  <a:lnTo>
                    <a:pt x="1443177" y="127000"/>
                  </a:lnTo>
                  <a:lnTo>
                    <a:pt x="1440916" y="114300"/>
                  </a:lnTo>
                  <a:lnTo>
                    <a:pt x="1410258" y="114300"/>
                  </a:lnTo>
                  <a:lnTo>
                    <a:pt x="1407858" y="101600"/>
                  </a:lnTo>
                  <a:lnTo>
                    <a:pt x="1404188" y="101600"/>
                  </a:lnTo>
                  <a:lnTo>
                    <a:pt x="1401216" y="114300"/>
                  </a:lnTo>
                  <a:lnTo>
                    <a:pt x="1400797" y="114300"/>
                  </a:lnTo>
                  <a:lnTo>
                    <a:pt x="1400797" y="101600"/>
                  </a:lnTo>
                  <a:lnTo>
                    <a:pt x="1369720" y="101600"/>
                  </a:lnTo>
                  <a:lnTo>
                    <a:pt x="1369720" y="88900"/>
                  </a:lnTo>
                  <a:lnTo>
                    <a:pt x="1328039" y="88900"/>
                  </a:lnTo>
                  <a:lnTo>
                    <a:pt x="1324787" y="76200"/>
                  </a:lnTo>
                  <a:lnTo>
                    <a:pt x="1321689" y="88900"/>
                  </a:lnTo>
                  <a:lnTo>
                    <a:pt x="1312075" y="76200"/>
                  </a:lnTo>
                  <a:lnTo>
                    <a:pt x="1292021" y="76200"/>
                  </a:lnTo>
                  <a:lnTo>
                    <a:pt x="1292021" y="63500"/>
                  </a:lnTo>
                  <a:lnTo>
                    <a:pt x="1250061" y="63500"/>
                  </a:lnTo>
                  <a:lnTo>
                    <a:pt x="1247940" y="50800"/>
                  </a:lnTo>
                  <a:lnTo>
                    <a:pt x="1203020" y="50800"/>
                  </a:lnTo>
                  <a:lnTo>
                    <a:pt x="1199769" y="38100"/>
                  </a:lnTo>
                  <a:lnTo>
                    <a:pt x="1176883" y="38100"/>
                  </a:lnTo>
                  <a:lnTo>
                    <a:pt x="1167282" y="25400"/>
                  </a:lnTo>
                  <a:lnTo>
                    <a:pt x="1141145" y="25400"/>
                  </a:lnTo>
                  <a:lnTo>
                    <a:pt x="1141857" y="38100"/>
                  </a:lnTo>
                  <a:lnTo>
                    <a:pt x="1140726" y="38100"/>
                  </a:lnTo>
                  <a:lnTo>
                    <a:pt x="1136764" y="25400"/>
                  </a:lnTo>
                  <a:lnTo>
                    <a:pt x="1133094" y="25400"/>
                  </a:lnTo>
                  <a:lnTo>
                    <a:pt x="1132103" y="12700"/>
                  </a:lnTo>
                  <a:lnTo>
                    <a:pt x="1092123" y="12700"/>
                  </a:lnTo>
                  <a:lnTo>
                    <a:pt x="1093393" y="0"/>
                  </a:lnTo>
                  <a:lnTo>
                    <a:pt x="1054265" y="0"/>
                  </a:lnTo>
                  <a:lnTo>
                    <a:pt x="1053426" y="12700"/>
                  </a:lnTo>
                  <a:lnTo>
                    <a:pt x="1051864" y="12700"/>
                  </a:lnTo>
                  <a:lnTo>
                    <a:pt x="1051864" y="0"/>
                  </a:lnTo>
                  <a:lnTo>
                    <a:pt x="1046213" y="0"/>
                  </a:lnTo>
                  <a:lnTo>
                    <a:pt x="1046213" y="25400"/>
                  </a:lnTo>
                  <a:lnTo>
                    <a:pt x="1044803" y="25400"/>
                  </a:lnTo>
                  <a:lnTo>
                    <a:pt x="1045514" y="12700"/>
                  </a:lnTo>
                  <a:lnTo>
                    <a:pt x="1046213" y="25400"/>
                  </a:lnTo>
                  <a:lnTo>
                    <a:pt x="1046213" y="0"/>
                  </a:lnTo>
                  <a:lnTo>
                    <a:pt x="1043533" y="0"/>
                  </a:lnTo>
                  <a:lnTo>
                    <a:pt x="1040561" y="12700"/>
                  </a:lnTo>
                  <a:lnTo>
                    <a:pt x="1013155" y="12700"/>
                  </a:lnTo>
                  <a:lnTo>
                    <a:pt x="1011186" y="25400"/>
                  </a:lnTo>
                  <a:lnTo>
                    <a:pt x="982789" y="25400"/>
                  </a:lnTo>
                  <a:lnTo>
                    <a:pt x="978128" y="38100"/>
                  </a:lnTo>
                  <a:lnTo>
                    <a:pt x="966406" y="38100"/>
                  </a:lnTo>
                  <a:lnTo>
                    <a:pt x="967244" y="50800"/>
                  </a:lnTo>
                  <a:lnTo>
                    <a:pt x="969086" y="50800"/>
                  </a:lnTo>
                  <a:lnTo>
                    <a:pt x="969505" y="63500"/>
                  </a:lnTo>
                  <a:lnTo>
                    <a:pt x="964984" y="63500"/>
                  </a:lnTo>
                  <a:lnTo>
                    <a:pt x="965555" y="50800"/>
                  </a:lnTo>
                  <a:lnTo>
                    <a:pt x="956792" y="38100"/>
                  </a:lnTo>
                  <a:lnTo>
                    <a:pt x="949591" y="50800"/>
                  </a:lnTo>
                  <a:lnTo>
                    <a:pt x="931786" y="50800"/>
                  </a:lnTo>
                  <a:lnTo>
                    <a:pt x="930236" y="63500"/>
                  </a:lnTo>
                  <a:lnTo>
                    <a:pt x="928255" y="50800"/>
                  </a:lnTo>
                  <a:lnTo>
                    <a:pt x="924725" y="50800"/>
                  </a:lnTo>
                  <a:lnTo>
                    <a:pt x="924725" y="63500"/>
                  </a:lnTo>
                  <a:lnTo>
                    <a:pt x="896759" y="63500"/>
                  </a:lnTo>
                  <a:lnTo>
                    <a:pt x="897318" y="76200"/>
                  </a:lnTo>
                  <a:lnTo>
                    <a:pt x="894359" y="76200"/>
                  </a:lnTo>
                  <a:lnTo>
                    <a:pt x="893648" y="63500"/>
                  </a:lnTo>
                  <a:lnTo>
                    <a:pt x="892098" y="76200"/>
                  </a:lnTo>
                  <a:lnTo>
                    <a:pt x="865390" y="76200"/>
                  </a:lnTo>
                  <a:lnTo>
                    <a:pt x="864552" y="88900"/>
                  </a:lnTo>
                  <a:lnTo>
                    <a:pt x="863561" y="88900"/>
                  </a:lnTo>
                  <a:lnTo>
                    <a:pt x="861441" y="76200"/>
                  </a:lnTo>
                  <a:lnTo>
                    <a:pt x="854938" y="88900"/>
                  </a:lnTo>
                  <a:lnTo>
                    <a:pt x="843927" y="88900"/>
                  </a:lnTo>
                  <a:lnTo>
                    <a:pt x="840676" y="101600"/>
                  </a:lnTo>
                  <a:lnTo>
                    <a:pt x="802246" y="101600"/>
                  </a:lnTo>
                  <a:lnTo>
                    <a:pt x="800557" y="114300"/>
                  </a:lnTo>
                  <a:lnTo>
                    <a:pt x="777811" y="114300"/>
                  </a:lnTo>
                  <a:lnTo>
                    <a:pt x="773849" y="127000"/>
                  </a:lnTo>
                  <a:lnTo>
                    <a:pt x="769620" y="127000"/>
                  </a:lnTo>
                  <a:lnTo>
                    <a:pt x="768769" y="139700"/>
                  </a:lnTo>
                  <a:lnTo>
                    <a:pt x="765378" y="139700"/>
                  </a:lnTo>
                  <a:lnTo>
                    <a:pt x="768350" y="127000"/>
                  </a:lnTo>
                  <a:lnTo>
                    <a:pt x="748563" y="127000"/>
                  </a:lnTo>
                  <a:lnTo>
                    <a:pt x="749414" y="139700"/>
                  </a:lnTo>
                  <a:lnTo>
                    <a:pt x="748855" y="139700"/>
                  </a:lnTo>
                  <a:lnTo>
                    <a:pt x="745744" y="127000"/>
                  </a:lnTo>
                  <a:lnTo>
                    <a:pt x="740651" y="139700"/>
                  </a:lnTo>
                  <a:lnTo>
                    <a:pt x="715086" y="139700"/>
                  </a:lnTo>
                  <a:lnTo>
                    <a:pt x="715365" y="152400"/>
                  </a:lnTo>
                  <a:lnTo>
                    <a:pt x="712114" y="152400"/>
                  </a:lnTo>
                  <a:lnTo>
                    <a:pt x="713244" y="139700"/>
                  </a:lnTo>
                  <a:lnTo>
                    <a:pt x="711974" y="139700"/>
                  </a:lnTo>
                  <a:lnTo>
                    <a:pt x="707034" y="152400"/>
                  </a:lnTo>
                  <a:lnTo>
                    <a:pt x="686828" y="152400"/>
                  </a:lnTo>
                  <a:lnTo>
                    <a:pt x="684860" y="165100"/>
                  </a:lnTo>
                  <a:lnTo>
                    <a:pt x="681609" y="165100"/>
                  </a:lnTo>
                  <a:lnTo>
                    <a:pt x="679767" y="152400"/>
                  </a:lnTo>
                  <a:lnTo>
                    <a:pt x="678916" y="165100"/>
                  </a:lnTo>
                  <a:lnTo>
                    <a:pt x="658012" y="165100"/>
                  </a:lnTo>
                  <a:lnTo>
                    <a:pt x="658012" y="177800"/>
                  </a:lnTo>
                  <a:lnTo>
                    <a:pt x="657021" y="190500"/>
                  </a:lnTo>
                  <a:lnTo>
                    <a:pt x="656323" y="190500"/>
                  </a:lnTo>
                  <a:lnTo>
                    <a:pt x="656323" y="177800"/>
                  </a:lnTo>
                  <a:lnTo>
                    <a:pt x="658012" y="177800"/>
                  </a:lnTo>
                  <a:lnTo>
                    <a:pt x="658012" y="165100"/>
                  </a:lnTo>
                  <a:lnTo>
                    <a:pt x="647839" y="165100"/>
                  </a:lnTo>
                  <a:lnTo>
                    <a:pt x="649541" y="177800"/>
                  </a:lnTo>
                  <a:lnTo>
                    <a:pt x="628065" y="177800"/>
                  </a:lnTo>
                  <a:lnTo>
                    <a:pt x="628065" y="190500"/>
                  </a:lnTo>
                  <a:lnTo>
                    <a:pt x="624814" y="177800"/>
                  </a:lnTo>
                  <a:lnTo>
                    <a:pt x="620864" y="177800"/>
                  </a:lnTo>
                  <a:lnTo>
                    <a:pt x="620585" y="190500"/>
                  </a:lnTo>
                  <a:lnTo>
                    <a:pt x="617042" y="190500"/>
                  </a:lnTo>
                  <a:lnTo>
                    <a:pt x="614362" y="177800"/>
                  </a:lnTo>
                  <a:lnTo>
                    <a:pt x="613511" y="177800"/>
                  </a:lnTo>
                  <a:lnTo>
                    <a:pt x="610831" y="190500"/>
                  </a:lnTo>
                  <a:lnTo>
                    <a:pt x="587667" y="190500"/>
                  </a:lnTo>
                  <a:lnTo>
                    <a:pt x="579615" y="203200"/>
                  </a:lnTo>
                  <a:lnTo>
                    <a:pt x="558990" y="203200"/>
                  </a:lnTo>
                  <a:lnTo>
                    <a:pt x="557428" y="215900"/>
                  </a:lnTo>
                  <a:lnTo>
                    <a:pt x="556729" y="215900"/>
                  </a:lnTo>
                  <a:lnTo>
                    <a:pt x="554888" y="203200"/>
                  </a:lnTo>
                  <a:lnTo>
                    <a:pt x="552767" y="203200"/>
                  </a:lnTo>
                  <a:lnTo>
                    <a:pt x="554469" y="215900"/>
                  </a:lnTo>
                  <a:lnTo>
                    <a:pt x="551776" y="215900"/>
                  </a:lnTo>
                  <a:lnTo>
                    <a:pt x="548678" y="203200"/>
                  </a:lnTo>
                  <a:lnTo>
                    <a:pt x="546417" y="215900"/>
                  </a:lnTo>
                  <a:lnTo>
                    <a:pt x="529183" y="215900"/>
                  </a:lnTo>
                  <a:lnTo>
                    <a:pt x="525081" y="228600"/>
                  </a:lnTo>
                  <a:lnTo>
                    <a:pt x="490054" y="228600"/>
                  </a:lnTo>
                  <a:lnTo>
                    <a:pt x="488924" y="241300"/>
                  </a:lnTo>
                  <a:lnTo>
                    <a:pt x="471119" y="241300"/>
                  </a:lnTo>
                  <a:lnTo>
                    <a:pt x="472821" y="254000"/>
                  </a:lnTo>
                  <a:lnTo>
                    <a:pt x="468718" y="254000"/>
                  </a:lnTo>
                  <a:lnTo>
                    <a:pt x="465467" y="241300"/>
                  </a:lnTo>
                  <a:lnTo>
                    <a:pt x="459816" y="241300"/>
                  </a:lnTo>
                  <a:lnTo>
                    <a:pt x="457136" y="254000"/>
                  </a:lnTo>
                  <a:lnTo>
                    <a:pt x="427050" y="254000"/>
                  </a:lnTo>
                  <a:lnTo>
                    <a:pt x="425627" y="266700"/>
                  </a:lnTo>
                  <a:lnTo>
                    <a:pt x="394830" y="266700"/>
                  </a:lnTo>
                  <a:lnTo>
                    <a:pt x="398081" y="279400"/>
                  </a:lnTo>
                  <a:lnTo>
                    <a:pt x="367576" y="279400"/>
                  </a:lnTo>
                  <a:lnTo>
                    <a:pt x="365175" y="292100"/>
                  </a:lnTo>
                  <a:lnTo>
                    <a:pt x="343560" y="292100"/>
                  </a:lnTo>
                  <a:lnTo>
                    <a:pt x="343560" y="317500"/>
                  </a:lnTo>
                  <a:lnTo>
                    <a:pt x="342709" y="317500"/>
                  </a:lnTo>
                  <a:lnTo>
                    <a:pt x="343128" y="304800"/>
                  </a:lnTo>
                  <a:lnTo>
                    <a:pt x="343560" y="317500"/>
                  </a:lnTo>
                  <a:lnTo>
                    <a:pt x="343560" y="292100"/>
                  </a:lnTo>
                  <a:lnTo>
                    <a:pt x="333946" y="292100"/>
                  </a:lnTo>
                  <a:lnTo>
                    <a:pt x="334657" y="304800"/>
                  </a:lnTo>
                  <a:lnTo>
                    <a:pt x="308241" y="304800"/>
                  </a:lnTo>
                  <a:lnTo>
                    <a:pt x="307111" y="317500"/>
                  </a:lnTo>
                  <a:lnTo>
                    <a:pt x="267550" y="317500"/>
                  </a:lnTo>
                  <a:lnTo>
                    <a:pt x="265010" y="330200"/>
                  </a:lnTo>
                  <a:lnTo>
                    <a:pt x="236753" y="330200"/>
                  </a:lnTo>
                  <a:lnTo>
                    <a:pt x="236753" y="342900"/>
                  </a:lnTo>
                  <a:lnTo>
                    <a:pt x="218821" y="342900"/>
                  </a:lnTo>
                  <a:lnTo>
                    <a:pt x="217690" y="355600"/>
                  </a:lnTo>
                  <a:lnTo>
                    <a:pt x="215569" y="355600"/>
                  </a:lnTo>
                  <a:lnTo>
                    <a:pt x="215569" y="342900"/>
                  </a:lnTo>
                  <a:lnTo>
                    <a:pt x="214858" y="342900"/>
                  </a:lnTo>
                  <a:lnTo>
                    <a:pt x="210477" y="355600"/>
                  </a:lnTo>
                  <a:lnTo>
                    <a:pt x="190144" y="355600"/>
                  </a:lnTo>
                  <a:lnTo>
                    <a:pt x="190144" y="368300"/>
                  </a:lnTo>
                  <a:lnTo>
                    <a:pt x="189712" y="368300"/>
                  </a:lnTo>
                  <a:lnTo>
                    <a:pt x="186461" y="355600"/>
                  </a:lnTo>
                  <a:lnTo>
                    <a:pt x="185483" y="355600"/>
                  </a:lnTo>
                  <a:lnTo>
                    <a:pt x="184772" y="368300"/>
                  </a:lnTo>
                  <a:lnTo>
                    <a:pt x="180962" y="368300"/>
                  </a:lnTo>
                  <a:lnTo>
                    <a:pt x="178701" y="355600"/>
                  </a:lnTo>
                  <a:lnTo>
                    <a:pt x="177431" y="368300"/>
                  </a:lnTo>
                  <a:lnTo>
                    <a:pt x="178409" y="368300"/>
                  </a:lnTo>
                  <a:lnTo>
                    <a:pt x="183070" y="381000"/>
                  </a:lnTo>
                  <a:lnTo>
                    <a:pt x="180530" y="381000"/>
                  </a:lnTo>
                  <a:lnTo>
                    <a:pt x="176720" y="368300"/>
                  </a:lnTo>
                  <a:lnTo>
                    <a:pt x="159067" y="368300"/>
                  </a:lnTo>
                  <a:lnTo>
                    <a:pt x="159067" y="381000"/>
                  </a:lnTo>
                  <a:lnTo>
                    <a:pt x="144233" y="381000"/>
                  </a:lnTo>
                  <a:lnTo>
                    <a:pt x="151295" y="393700"/>
                  </a:lnTo>
                  <a:lnTo>
                    <a:pt x="149453" y="393700"/>
                  </a:lnTo>
                  <a:lnTo>
                    <a:pt x="157937" y="406400"/>
                  </a:lnTo>
                  <a:lnTo>
                    <a:pt x="171780" y="406400"/>
                  </a:lnTo>
                  <a:lnTo>
                    <a:pt x="171780" y="419100"/>
                  </a:lnTo>
                  <a:lnTo>
                    <a:pt x="174320" y="419100"/>
                  </a:lnTo>
                  <a:lnTo>
                    <a:pt x="172199" y="406400"/>
                  </a:lnTo>
                  <a:lnTo>
                    <a:pt x="174879" y="406400"/>
                  </a:lnTo>
                  <a:lnTo>
                    <a:pt x="178269" y="419100"/>
                  </a:lnTo>
                  <a:lnTo>
                    <a:pt x="194665" y="419100"/>
                  </a:lnTo>
                  <a:lnTo>
                    <a:pt x="195084" y="431800"/>
                  </a:lnTo>
                  <a:lnTo>
                    <a:pt x="199466" y="431800"/>
                  </a:lnTo>
                  <a:lnTo>
                    <a:pt x="196926" y="444500"/>
                  </a:lnTo>
                  <a:lnTo>
                    <a:pt x="200025" y="444500"/>
                  </a:lnTo>
                  <a:lnTo>
                    <a:pt x="200025" y="457200"/>
                  </a:lnTo>
                  <a:lnTo>
                    <a:pt x="202006" y="457200"/>
                  </a:lnTo>
                  <a:lnTo>
                    <a:pt x="202717" y="469900"/>
                  </a:lnTo>
                  <a:lnTo>
                    <a:pt x="200596" y="469900"/>
                  </a:lnTo>
                  <a:lnTo>
                    <a:pt x="200875" y="482600"/>
                  </a:lnTo>
                  <a:lnTo>
                    <a:pt x="206527" y="482600"/>
                  </a:lnTo>
                  <a:lnTo>
                    <a:pt x="206108" y="495300"/>
                  </a:lnTo>
                  <a:lnTo>
                    <a:pt x="203847" y="495300"/>
                  </a:lnTo>
                  <a:lnTo>
                    <a:pt x="203708" y="508000"/>
                  </a:lnTo>
                  <a:lnTo>
                    <a:pt x="202145" y="508000"/>
                  </a:lnTo>
                  <a:lnTo>
                    <a:pt x="204685" y="520700"/>
                  </a:lnTo>
                  <a:lnTo>
                    <a:pt x="199186" y="520700"/>
                  </a:lnTo>
                  <a:lnTo>
                    <a:pt x="198894" y="533400"/>
                  </a:lnTo>
                  <a:lnTo>
                    <a:pt x="193243" y="533400"/>
                  </a:lnTo>
                  <a:lnTo>
                    <a:pt x="191973" y="546100"/>
                  </a:lnTo>
                  <a:lnTo>
                    <a:pt x="192963" y="546100"/>
                  </a:lnTo>
                  <a:lnTo>
                    <a:pt x="187172" y="558800"/>
                  </a:lnTo>
                  <a:lnTo>
                    <a:pt x="173189" y="558800"/>
                  </a:lnTo>
                  <a:lnTo>
                    <a:pt x="172199" y="571500"/>
                  </a:lnTo>
                  <a:lnTo>
                    <a:pt x="171208" y="558800"/>
                  </a:lnTo>
                  <a:lnTo>
                    <a:pt x="170078" y="558800"/>
                  </a:lnTo>
                  <a:lnTo>
                    <a:pt x="166268" y="571500"/>
                  </a:lnTo>
                  <a:lnTo>
                    <a:pt x="150304" y="571500"/>
                  </a:lnTo>
                  <a:lnTo>
                    <a:pt x="150025" y="584200"/>
                  </a:lnTo>
                  <a:lnTo>
                    <a:pt x="145503" y="571500"/>
                  </a:lnTo>
                  <a:lnTo>
                    <a:pt x="142392" y="584200"/>
                  </a:lnTo>
                  <a:lnTo>
                    <a:pt x="144513" y="584200"/>
                  </a:lnTo>
                  <a:lnTo>
                    <a:pt x="143802" y="596900"/>
                  </a:lnTo>
                  <a:lnTo>
                    <a:pt x="145783" y="596900"/>
                  </a:lnTo>
                  <a:lnTo>
                    <a:pt x="145923" y="609600"/>
                  </a:lnTo>
                  <a:lnTo>
                    <a:pt x="151993" y="609600"/>
                  </a:lnTo>
                  <a:lnTo>
                    <a:pt x="161036" y="622300"/>
                  </a:lnTo>
                  <a:lnTo>
                    <a:pt x="202857" y="622300"/>
                  </a:lnTo>
                  <a:lnTo>
                    <a:pt x="202857" y="635000"/>
                  </a:lnTo>
                  <a:lnTo>
                    <a:pt x="231254" y="635000"/>
                  </a:lnTo>
                  <a:lnTo>
                    <a:pt x="234645" y="647700"/>
                  </a:lnTo>
                  <a:lnTo>
                    <a:pt x="236753" y="647700"/>
                  </a:lnTo>
                  <a:lnTo>
                    <a:pt x="237464" y="635000"/>
                  </a:lnTo>
                  <a:lnTo>
                    <a:pt x="238023" y="635000"/>
                  </a:lnTo>
                  <a:lnTo>
                    <a:pt x="238734" y="647700"/>
                  </a:lnTo>
                  <a:lnTo>
                    <a:pt x="260350" y="647700"/>
                  </a:lnTo>
                  <a:lnTo>
                    <a:pt x="262750" y="660400"/>
                  </a:lnTo>
                  <a:lnTo>
                    <a:pt x="267131" y="660400"/>
                  </a:lnTo>
                  <a:lnTo>
                    <a:pt x="268262" y="647700"/>
                  </a:lnTo>
                  <a:lnTo>
                    <a:pt x="269532" y="647700"/>
                  </a:lnTo>
                  <a:lnTo>
                    <a:pt x="269671" y="660400"/>
                  </a:lnTo>
                  <a:lnTo>
                    <a:pt x="282524" y="660400"/>
                  </a:lnTo>
                  <a:lnTo>
                    <a:pt x="285635" y="673100"/>
                  </a:lnTo>
                  <a:lnTo>
                    <a:pt x="286486" y="673100"/>
                  </a:lnTo>
                  <a:lnTo>
                    <a:pt x="282663" y="685800"/>
                  </a:lnTo>
                  <a:lnTo>
                    <a:pt x="280835" y="685800"/>
                  </a:lnTo>
                  <a:lnTo>
                    <a:pt x="275323" y="698500"/>
                  </a:lnTo>
                  <a:lnTo>
                    <a:pt x="231394" y="698500"/>
                  </a:lnTo>
                  <a:lnTo>
                    <a:pt x="228841" y="711200"/>
                  </a:lnTo>
                  <a:lnTo>
                    <a:pt x="226301" y="711200"/>
                  </a:lnTo>
                  <a:lnTo>
                    <a:pt x="225882" y="723900"/>
                  </a:lnTo>
                  <a:lnTo>
                    <a:pt x="230263" y="723900"/>
                  </a:lnTo>
                  <a:lnTo>
                    <a:pt x="234353" y="736600"/>
                  </a:lnTo>
                  <a:lnTo>
                    <a:pt x="240855" y="736600"/>
                  </a:lnTo>
                  <a:lnTo>
                    <a:pt x="244106" y="749300"/>
                  </a:lnTo>
                  <a:lnTo>
                    <a:pt x="245097" y="749300"/>
                  </a:lnTo>
                  <a:lnTo>
                    <a:pt x="248335" y="762000"/>
                  </a:lnTo>
                  <a:lnTo>
                    <a:pt x="254838" y="762000"/>
                  </a:lnTo>
                  <a:lnTo>
                    <a:pt x="257098" y="774700"/>
                  </a:lnTo>
                  <a:lnTo>
                    <a:pt x="265722" y="774700"/>
                  </a:lnTo>
                  <a:lnTo>
                    <a:pt x="267690" y="787400"/>
                  </a:lnTo>
                  <a:lnTo>
                    <a:pt x="274053" y="787400"/>
                  </a:lnTo>
                  <a:lnTo>
                    <a:pt x="274764" y="800100"/>
                  </a:lnTo>
                  <a:lnTo>
                    <a:pt x="281965" y="800100"/>
                  </a:lnTo>
                  <a:lnTo>
                    <a:pt x="281965" y="812800"/>
                  </a:lnTo>
                  <a:lnTo>
                    <a:pt x="283375" y="812800"/>
                  </a:lnTo>
                  <a:lnTo>
                    <a:pt x="283514" y="800100"/>
                  </a:lnTo>
                  <a:lnTo>
                    <a:pt x="285216" y="800100"/>
                  </a:lnTo>
                  <a:lnTo>
                    <a:pt x="284784" y="812800"/>
                  </a:lnTo>
                  <a:lnTo>
                    <a:pt x="292138" y="812800"/>
                  </a:lnTo>
                  <a:lnTo>
                    <a:pt x="298919" y="825500"/>
                  </a:lnTo>
                  <a:lnTo>
                    <a:pt x="299618" y="825500"/>
                  </a:lnTo>
                  <a:lnTo>
                    <a:pt x="306120" y="838200"/>
                  </a:lnTo>
                  <a:lnTo>
                    <a:pt x="310781" y="838200"/>
                  </a:lnTo>
                  <a:lnTo>
                    <a:pt x="310781" y="850900"/>
                  </a:lnTo>
                  <a:lnTo>
                    <a:pt x="316992" y="850900"/>
                  </a:lnTo>
                  <a:lnTo>
                    <a:pt x="318693" y="863600"/>
                  </a:lnTo>
                  <a:lnTo>
                    <a:pt x="324624" y="863600"/>
                  </a:lnTo>
                  <a:lnTo>
                    <a:pt x="330555" y="876300"/>
                  </a:lnTo>
                  <a:lnTo>
                    <a:pt x="336067" y="876300"/>
                  </a:lnTo>
                  <a:lnTo>
                    <a:pt x="340309" y="889000"/>
                  </a:lnTo>
                  <a:lnTo>
                    <a:pt x="345528" y="889000"/>
                  </a:lnTo>
                  <a:lnTo>
                    <a:pt x="347510" y="901700"/>
                  </a:lnTo>
                  <a:lnTo>
                    <a:pt x="353733" y="901700"/>
                  </a:lnTo>
                  <a:lnTo>
                    <a:pt x="353301" y="914400"/>
                  </a:lnTo>
                  <a:lnTo>
                    <a:pt x="361213" y="914400"/>
                  </a:lnTo>
                  <a:lnTo>
                    <a:pt x="363613" y="927100"/>
                  </a:lnTo>
                  <a:lnTo>
                    <a:pt x="369976" y="927100"/>
                  </a:lnTo>
                  <a:lnTo>
                    <a:pt x="372376" y="939800"/>
                  </a:lnTo>
                  <a:lnTo>
                    <a:pt x="379437" y="939800"/>
                  </a:lnTo>
                  <a:lnTo>
                    <a:pt x="380987" y="952500"/>
                  </a:lnTo>
                  <a:lnTo>
                    <a:pt x="387769" y="952500"/>
                  </a:lnTo>
                  <a:lnTo>
                    <a:pt x="391731" y="965200"/>
                  </a:lnTo>
                  <a:lnTo>
                    <a:pt x="392150" y="965200"/>
                  </a:lnTo>
                  <a:lnTo>
                    <a:pt x="398221" y="977900"/>
                  </a:lnTo>
                  <a:lnTo>
                    <a:pt x="403174" y="977900"/>
                  </a:lnTo>
                  <a:lnTo>
                    <a:pt x="404863" y="990600"/>
                  </a:lnTo>
                  <a:lnTo>
                    <a:pt x="411365" y="990600"/>
                  </a:lnTo>
                  <a:lnTo>
                    <a:pt x="410933" y="1003300"/>
                  </a:lnTo>
                  <a:lnTo>
                    <a:pt x="422808" y="1003300"/>
                  </a:lnTo>
                  <a:lnTo>
                    <a:pt x="422948" y="1016000"/>
                  </a:lnTo>
                  <a:lnTo>
                    <a:pt x="431850" y="1016000"/>
                  </a:lnTo>
                  <a:lnTo>
                    <a:pt x="433971" y="1028700"/>
                  </a:lnTo>
                  <a:lnTo>
                    <a:pt x="441452" y="1028700"/>
                  </a:lnTo>
                  <a:lnTo>
                    <a:pt x="439902" y="1041400"/>
                  </a:lnTo>
                  <a:lnTo>
                    <a:pt x="441452" y="1041400"/>
                  </a:lnTo>
                  <a:lnTo>
                    <a:pt x="442722" y="1028700"/>
                  </a:lnTo>
                  <a:lnTo>
                    <a:pt x="444423" y="1041400"/>
                  </a:lnTo>
                  <a:lnTo>
                    <a:pt x="458266" y="1041400"/>
                  </a:lnTo>
                  <a:lnTo>
                    <a:pt x="463346" y="1054100"/>
                  </a:lnTo>
                  <a:lnTo>
                    <a:pt x="505587" y="1054100"/>
                  </a:lnTo>
                  <a:lnTo>
                    <a:pt x="506717" y="1041400"/>
                  </a:lnTo>
                  <a:lnTo>
                    <a:pt x="508419" y="1054100"/>
                  </a:lnTo>
                  <a:lnTo>
                    <a:pt x="517029" y="1054100"/>
                  </a:lnTo>
                  <a:lnTo>
                    <a:pt x="503466" y="1066800"/>
                  </a:lnTo>
                  <a:lnTo>
                    <a:pt x="498246" y="1066800"/>
                  </a:lnTo>
                  <a:lnTo>
                    <a:pt x="484111" y="1079500"/>
                  </a:lnTo>
                  <a:lnTo>
                    <a:pt x="481431" y="1092200"/>
                  </a:lnTo>
                  <a:lnTo>
                    <a:pt x="480161" y="1079500"/>
                  </a:lnTo>
                  <a:lnTo>
                    <a:pt x="478891" y="1092200"/>
                  </a:lnTo>
                  <a:lnTo>
                    <a:pt x="462788" y="1092200"/>
                  </a:lnTo>
                  <a:lnTo>
                    <a:pt x="459257" y="1104900"/>
                  </a:lnTo>
                  <a:lnTo>
                    <a:pt x="449364" y="1104900"/>
                  </a:lnTo>
                  <a:lnTo>
                    <a:pt x="440042" y="1117600"/>
                  </a:lnTo>
                  <a:lnTo>
                    <a:pt x="431711" y="1117600"/>
                  </a:lnTo>
                  <a:lnTo>
                    <a:pt x="428879" y="1130300"/>
                  </a:lnTo>
                  <a:lnTo>
                    <a:pt x="414756" y="1130300"/>
                  </a:lnTo>
                  <a:lnTo>
                    <a:pt x="409663" y="1143000"/>
                  </a:lnTo>
                  <a:lnTo>
                    <a:pt x="395122" y="1143000"/>
                  </a:lnTo>
                  <a:lnTo>
                    <a:pt x="392569" y="1155700"/>
                  </a:lnTo>
                  <a:lnTo>
                    <a:pt x="379018" y="1155700"/>
                  </a:lnTo>
                  <a:lnTo>
                    <a:pt x="377177" y="1168400"/>
                  </a:lnTo>
                  <a:lnTo>
                    <a:pt x="362915" y="1168400"/>
                  </a:lnTo>
                  <a:lnTo>
                    <a:pt x="361073" y="1181100"/>
                  </a:lnTo>
                  <a:lnTo>
                    <a:pt x="360362" y="1168400"/>
                  </a:lnTo>
                  <a:lnTo>
                    <a:pt x="359524" y="1168400"/>
                  </a:lnTo>
                  <a:lnTo>
                    <a:pt x="357682" y="1181100"/>
                  </a:lnTo>
                  <a:lnTo>
                    <a:pt x="345109" y="1181100"/>
                  </a:lnTo>
                  <a:lnTo>
                    <a:pt x="342709" y="1193800"/>
                  </a:lnTo>
                  <a:lnTo>
                    <a:pt x="331266" y="1193800"/>
                  </a:lnTo>
                  <a:lnTo>
                    <a:pt x="325755" y="1206500"/>
                  </a:lnTo>
                  <a:lnTo>
                    <a:pt x="316852" y="1206500"/>
                  </a:lnTo>
                  <a:lnTo>
                    <a:pt x="311772" y="1219200"/>
                  </a:lnTo>
                  <a:lnTo>
                    <a:pt x="300609" y="1219200"/>
                  </a:lnTo>
                  <a:lnTo>
                    <a:pt x="295097" y="1231900"/>
                  </a:lnTo>
                  <a:lnTo>
                    <a:pt x="288467" y="1231900"/>
                  </a:lnTo>
                  <a:lnTo>
                    <a:pt x="279984" y="1244600"/>
                  </a:lnTo>
                  <a:lnTo>
                    <a:pt x="266560" y="1244600"/>
                  </a:lnTo>
                  <a:lnTo>
                    <a:pt x="267411" y="1257300"/>
                  </a:lnTo>
                  <a:lnTo>
                    <a:pt x="253987" y="1257300"/>
                  </a:lnTo>
                  <a:lnTo>
                    <a:pt x="252298" y="1270000"/>
                  </a:lnTo>
                  <a:lnTo>
                    <a:pt x="241414" y="1270000"/>
                  </a:lnTo>
                  <a:lnTo>
                    <a:pt x="229692" y="1282700"/>
                  </a:lnTo>
                  <a:lnTo>
                    <a:pt x="215849" y="1282700"/>
                  </a:lnTo>
                  <a:lnTo>
                    <a:pt x="208076" y="1295400"/>
                  </a:lnTo>
                  <a:lnTo>
                    <a:pt x="198475" y="1295400"/>
                  </a:lnTo>
                  <a:lnTo>
                    <a:pt x="197205" y="1308100"/>
                  </a:lnTo>
                  <a:lnTo>
                    <a:pt x="181102" y="1308100"/>
                  </a:lnTo>
                  <a:lnTo>
                    <a:pt x="177990" y="1320800"/>
                  </a:lnTo>
                  <a:lnTo>
                    <a:pt x="167957" y="1320800"/>
                  </a:lnTo>
                  <a:lnTo>
                    <a:pt x="162026" y="1333500"/>
                  </a:lnTo>
                  <a:lnTo>
                    <a:pt x="144653" y="1333500"/>
                  </a:lnTo>
                  <a:lnTo>
                    <a:pt x="143522" y="1346200"/>
                  </a:lnTo>
                  <a:lnTo>
                    <a:pt x="132080" y="1346200"/>
                  </a:lnTo>
                  <a:lnTo>
                    <a:pt x="126428" y="1358900"/>
                  </a:lnTo>
                  <a:lnTo>
                    <a:pt x="112306" y="1358900"/>
                  </a:lnTo>
                  <a:lnTo>
                    <a:pt x="110744" y="1371600"/>
                  </a:lnTo>
                  <a:lnTo>
                    <a:pt x="95631" y="1371600"/>
                  </a:lnTo>
                  <a:lnTo>
                    <a:pt x="95491" y="1384300"/>
                  </a:lnTo>
                  <a:lnTo>
                    <a:pt x="85178" y="1384300"/>
                  </a:lnTo>
                  <a:lnTo>
                    <a:pt x="87439" y="1397000"/>
                  </a:lnTo>
                  <a:lnTo>
                    <a:pt x="85178" y="1397000"/>
                  </a:lnTo>
                  <a:lnTo>
                    <a:pt x="83769" y="1409700"/>
                  </a:lnTo>
                  <a:lnTo>
                    <a:pt x="86868" y="1409700"/>
                  </a:lnTo>
                  <a:lnTo>
                    <a:pt x="86868" y="1422400"/>
                  </a:lnTo>
                  <a:lnTo>
                    <a:pt x="79248" y="1422400"/>
                  </a:lnTo>
                  <a:lnTo>
                    <a:pt x="77127" y="1435100"/>
                  </a:lnTo>
                  <a:lnTo>
                    <a:pt x="73025" y="1435100"/>
                  </a:lnTo>
                  <a:lnTo>
                    <a:pt x="67805" y="1447800"/>
                  </a:lnTo>
                  <a:lnTo>
                    <a:pt x="63004" y="1447800"/>
                  </a:lnTo>
                  <a:lnTo>
                    <a:pt x="63004" y="1460500"/>
                  </a:lnTo>
                  <a:lnTo>
                    <a:pt x="46469" y="1460500"/>
                  </a:lnTo>
                  <a:lnTo>
                    <a:pt x="37998" y="1473200"/>
                  </a:lnTo>
                  <a:lnTo>
                    <a:pt x="25285" y="1473200"/>
                  </a:lnTo>
                  <a:lnTo>
                    <a:pt x="22593" y="1485900"/>
                  </a:lnTo>
                  <a:lnTo>
                    <a:pt x="22313" y="1473200"/>
                  </a:lnTo>
                  <a:lnTo>
                    <a:pt x="19494" y="1473200"/>
                  </a:lnTo>
                  <a:lnTo>
                    <a:pt x="20193" y="1485900"/>
                  </a:lnTo>
                  <a:lnTo>
                    <a:pt x="3530" y="1485900"/>
                  </a:lnTo>
                  <a:lnTo>
                    <a:pt x="4940" y="1498600"/>
                  </a:lnTo>
                  <a:lnTo>
                    <a:pt x="0" y="1498600"/>
                  </a:lnTo>
                  <a:lnTo>
                    <a:pt x="698" y="1511300"/>
                  </a:lnTo>
                  <a:lnTo>
                    <a:pt x="2540" y="1511300"/>
                  </a:lnTo>
                  <a:lnTo>
                    <a:pt x="5930" y="1524000"/>
                  </a:lnTo>
                  <a:lnTo>
                    <a:pt x="29806" y="1524000"/>
                  </a:lnTo>
                  <a:lnTo>
                    <a:pt x="31356" y="1536700"/>
                  </a:lnTo>
                  <a:lnTo>
                    <a:pt x="35166" y="1536700"/>
                  </a:lnTo>
                  <a:lnTo>
                    <a:pt x="35737" y="1524000"/>
                  </a:lnTo>
                  <a:lnTo>
                    <a:pt x="36296" y="1524000"/>
                  </a:lnTo>
                  <a:lnTo>
                    <a:pt x="37426" y="1536700"/>
                  </a:lnTo>
                  <a:lnTo>
                    <a:pt x="38989" y="1536700"/>
                  </a:lnTo>
                  <a:lnTo>
                    <a:pt x="38989" y="1524000"/>
                  </a:lnTo>
                  <a:lnTo>
                    <a:pt x="39687" y="1536700"/>
                  </a:lnTo>
                  <a:lnTo>
                    <a:pt x="79248" y="1536700"/>
                  </a:lnTo>
                  <a:lnTo>
                    <a:pt x="79806" y="1549400"/>
                  </a:lnTo>
                  <a:lnTo>
                    <a:pt x="81508" y="1549400"/>
                  </a:lnTo>
                  <a:lnTo>
                    <a:pt x="82359" y="1536700"/>
                  </a:lnTo>
                  <a:lnTo>
                    <a:pt x="84048" y="1549400"/>
                  </a:lnTo>
                  <a:lnTo>
                    <a:pt x="91541" y="1549400"/>
                  </a:lnTo>
                  <a:lnTo>
                    <a:pt x="95770" y="1536700"/>
                  </a:lnTo>
                  <a:lnTo>
                    <a:pt x="98031" y="1549400"/>
                  </a:lnTo>
                  <a:lnTo>
                    <a:pt x="121196" y="1549400"/>
                  </a:lnTo>
                  <a:lnTo>
                    <a:pt x="122326" y="1562100"/>
                  </a:lnTo>
                  <a:lnTo>
                    <a:pt x="167538" y="1562100"/>
                  </a:lnTo>
                  <a:lnTo>
                    <a:pt x="167538" y="1574800"/>
                  </a:lnTo>
                  <a:lnTo>
                    <a:pt x="213448" y="1574800"/>
                  </a:lnTo>
                  <a:lnTo>
                    <a:pt x="215569" y="1587500"/>
                  </a:lnTo>
                  <a:lnTo>
                    <a:pt x="246646" y="1587500"/>
                  </a:lnTo>
                  <a:lnTo>
                    <a:pt x="246646" y="1600200"/>
                  </a:lnTo>
                  <a:lnTo>
                    <a:pt x="248488" y="1600200"/>
                  </a:lnTo>
                  <a:lnTo>
                    <a:pt x="249618" y="1587500"/>
                  </a:lnTo>
                  <a:lnTo>
                    <a:pt x="252298" y="1587500"/>
                  </a:lnTo>
                  <a:lnTo>
                    <a:pt x="253428" y="1600200"/>
                  </a:lnTo>
                  <a:lnTo>
                    <a:pt x="255409" y="1600200"/>
                  </a:lnTo>
                  <a:lnTo>
                    <a:pt x="257098" y="1587500"/>
                  </a:lnTo>
                  <a:lnTo>
                    <a:pt x="267843" y="1600200"/>
                  </a:lnTo>
                  <a:lnTo>
                    <a:pt x="293268" y="1600200"/>
                  </a:lnTo>
                  <a:lnTo>
                    <a:pt x="293268" y="1612900"/>
                  </a:lnTo>
                  <a:lnTo>
                    <a:pt x="333806" y="1612900"/>
                  </a:lnTo>
                  <a:lnTo>
                    <a:pt x="334086" y="1625600"/>
                  </a:lnTo>
                  <a:lnTo>
                    <a:pt x="335648" y="1625600"/>
                  </a:lnTo>
                  <a:lnTo>
                    <a:pt x="340448" y="1612900"/>
                  </a:lnTo>
                  <a:lnTo>
                    <a:pt x="352602" y="1625600"/>
                  </a:lnTo>
                  <a:lnTo>
                    <a:pt x="378028" y="1625600"/>
                  </a:lnTo>
                  <a:lnTo>
                    <a:pt x="384098" y="1638300"/>
                  </a:lnTo>
                  <a:lnTo>
                    <a:pt x="419417" y="1638300"/>
                  </a:lnTo>
                  <a:lnTo>
                    <a:pt x="423506" y="1651000"/>
                  </a:lnTo>
                  <a:lnTo>
                    <a:pt x="461657" y="1651000"/>
                  </a:lnTo>
                  <a:lnTo>
                    <a:pt x="464058" y="1663700"/>
                  </a:lnTo>
                  <a:lnTo>
                    <a:pt x="497116" y="1663700"/>
                  </a:lnTo>
                  <a:lnTo>
                    <a:pt x="495846" y="1676400"/>
                  </a:lnTo>
                  <a:lnTo>
                    <a:pt x="496265" y="1676400"/>
                  </a:lnTo>
                  <a:lnTo>
                    <a:pt x="497954" y="1663700"/>
                  </a:lnTo>
                  <a:lnTo>
                    <a:pt x="503466" y="1663700"/>
                  </a:lnTo>
                  <a:lnTo>
                    <a:pt x="504888" y="1676400"/>
                  </a:lnTo>
                  <a:lnTo>
                    <a:pt x="543026" y="1676400"/>
                  </a:lnTo>
                  <a:lnTo>
                    <a:pt x="546557" y="1689100"/>
                  </a:lnTo>
                  <a:lnTo>
                    <a:pt x="561530" y="1689100"/>
                  </a:lnTo>
                  <a:lnTo>
                    <a:pt x="561949" y="1701800"/>
                  </a:lnTo>
                  <a:lnTo>
                    <a:pt x="562521" y="1701800"/>
                  </a:lnTo>
                  <a:lnTo>
                    <a:pt x="561111" y="1714500"/>
                  </a:lnTo>
                  <a:lnTo>
                    <a:pt x="568731" y="1714500"/>
                  </a:lnTo>
                  <a:lnTo>
                    <a:pt x="571703" y="1727200"/>
                  </a:lnTo>
                  <a:lnTo>
                    <a:pt x="587095" y="1727200"/>
                  </a:lnTo>
                  <a:lnTo>
                    <a:pt x="589648" y="1739900"/>
                  </a:lnTo>
                  <a:lnTo>
                    <a:pt x="609422" y="1739900"/>
                  </a:lnTo>
                  <a:lnTo>
                    <a:pt x="612673" y="1752600"/>
                  </a:lnTo>
                  <a:lnTo>
                    <a:pt x="651370" y="1752600"/>
                  </a:lnTo>
                  <a:lnTo>
                    <a:pt x="654342" y="1765300"/>
                  </a:lnTo>
                  <a:lnTo>
                    <a:pt x="696010" y="1765300"/>
                  </a:lnTo>
                  <a:lnTo>
                    <a:pt x="697433" y="1778000"/>
                  </a:lnTo>
                  <a:lnTo>
                    <a:pt x="698842" y="1778000"/>
                  </a:lnTo>
                  <a:lnTo>
                    <a:pt x="699401" y="1765300"/>
                  </a:lnTo>
                  <a:lnTo>
                    <a:pt x="700824" y="1765300"/>
                  </a:lnTo>
                  <a:lnTo>
                    <a:pt x="701662" y="1778000"/>
                  </a:lnTo>
                  <a:lnTo>
                    <a:pt x="703224" y="1778000"/>
                  </a:lnTo>
                  <a:lnTo>
                    <a:pt x="704354" y="1765300"/>
                  </a:lnTo>
                  <a:lnTo>
                    <a:pt x="706894" y="1765300"/>
                  </a:lnTo>
                  <a:lnTo>
                    <a:pt x="713016" y="1778000"/>
                  </a:lnTo>
                  <a:lnTo>
                    <a:pt x="735990" y="1778000"/>
                  </a:lnTo>
                  <a:lnTo>
                    <a:pt x="741083" y="1765300"/>
                  </a:lnTo>
                  <a:lnTo>
                    <a:pt x="789114" y="1765300"/>
                  </a:lnTo>
                  <a:lnTo>
                    <a:pt x="793343" y="1765300"/>
                  </a:lnTo>
                  <a:lnTo>
                    <a:pt x="792213" y="1778000"/>
                  </a:lnTo>
                  <a:lnTo>
                    <a:pt x="824280" y="1778000"/>
                  </a:lnTo>
                  <a:lnTo>
                    <a:pt x="828103" y="1790700"/>
                  </a:lnTo>
                  <a:lnTo>
                    <a:pt x="856068" y="1790700"/>
                  </a:lnTo>
                  <a:lnTo>
                    <a:pt x="855789" y="1803400"/>
                  </a:lnTo>
                  <a:lnTo>
                    <a:pt x="856208" y="1803400"/>
                  </a:lnTo>
                  <a:lnTo>
                    <a:pt x="857478" y="1790700"/>
                  </a:lnTo>
                  <a:lnTo>
                    <a:pt x="868641" y="1803400"/>
                  </a:lnTo>
                  <a:lnTo>
                    <a:pt x="888276" y="1803400"/>
                  </a:lnTo>
                  <a:lnTo>
                    <a:pt x="892238" y="1816100"/>
                  </a:lnTo>
                  <a:lnTo>
                    <a:pt x="924725" y="1816100"/>
                  </a:lnTo>
                  <a:lnTo>
                    <a:pt x="924725" y="1828800"/>
                  </a:lnTo>
                  <a:lnTo>
                    <a:pt x="925004" y="1828800"/>
                  </a:lnTo>
                  <a:lnTo>
                    <a:pt x="928966" y="1816100"/>
                  </a:lnTo>
                  <a:lnTo>
                    <a:pt x="929665" y="1816100"/>
                  </a:lnTo>
                  <a:lnTo>
                    <a:pt x="931926" y="1828800"/>
                  </a:lnTo>
                  <a:lnTo>
                    <a:pt x="959624" y="1828800"/>
                  </a:lnTo>
                  <a:lnTo>
                    <a:pt x="957783" y="1841500"/>
                  </a:lnTo>
                  <a:lnTo>
                    <a:pt x="999604" y="1841500"/>
                  </a:lnTo>
                  <a:lnTo>
                    <a:pt x="999604" y="1854200"/>
                  </a:lnTo>
                  <a:lnTo>
                    <a:pt x="1016546" y="1854200"/>
                  </a:lnTo>
                  <a:lnTo>
                    <a:pt x="1016546" y="1866900"/>
                  </a:lnTo>
                  <a:lnTo>
                    <a:pt x="1017117" y="1866900"/>
                  </a:lnTo>
                  <a:lnTo>
                    <a:pt x="1019098" y="1854200"/>
                  </a:lnTo>
                  <a:lnTo>
                    <a:pt x="1025309" y="1854200"/>
                  </a:lnTo>
                  <a:lnTo>
                    <a:pt x="1028700" y="1866900"/>
                  </a:lnTo>
                  <a:lnTo>
                    <a:pt x="1045794" y="1866900"/>
                  </a:lnTo>
                  <a:lnTo>
                    <a:pt x="1049045" y="1879600"/>
                  </a:lnTo>
                  <a:lnTo>
                    <a:pt x="1051445" y="1879600"/>
                  </a:lnTo>
                  <a:lnTo>
                    <a:pt x="1051864" y="1866900"/>
                  </a:lnTo>
                  <a:lnTo>
                    <a:pt x="1053426" y="1866900"/>
                  </a:lnTo>
                  <a:lnTo>
                    <a:pt x="1054404" y="1879600"/>
                  </a:lnTo>
                  <a:lnTo>
                    <a:pt x="1083932" y="1879600"/>
                  </a:lnTo>
                  <a:lnTo>
                    <a:pt x="1083792" y="1892300"/>
                  </a:lnTo>
                  <a:lnTo>
                    <a:pt x="1116139" y="1892300"/>
                  </a:lnTo>
                  <a:lnTo>
                    <a:pt x="1115580" y="1905000"/>
                  </a:lnTo>
                  <a:lnTo>
                    <a:pt x="1148499" y="1905000"/>
                  </a:lnTo>
                  <a:lnTo>
                    <a:pt x="1149337" y="1917700"/>
                  </a:lnTo>
                  <a:lnTo>
                    <a:pt x="1149337" y="1905000"/>
                  </a:lnTo>
                  <a:lnTo>
                    <a:pt x="1152309" y="1917700"/>
                  </a:lnTo>
                  <a:lnTo>
                    <a:pt x="1180414" y="1917700"/>
                  </a:lnTo>
                  <a:lnTo>
                    <a:pt x="1180414" y="1930400"/>
                  </a:lnTo>
                  <a:lnTo>
                    <a:pt x="1184236" y="1930400"/>
                  </a:lnTo>
                  <a:lnTo>
                    <a:pt x="1185227" y="1917700"/>
                  </a:lnTo>
                  <a:lnTo>
                    <a:pt x="1188758" y="1917700"/>
                  </a:lnTo>
                  <a:lnTo>
                    <a:pt x="1188186" y="1930400"/>
                  </a:lnTo>
                  <a:lnTo>
                    <a:pt x="1213332" y="1930400"/>
                  </a:lnTo>
                  <a:lnTo>
                    <a:pt x="1215034" y="1943100"/>
                  </a:lnTo>
                  <a:lnTo>
                    <a:pt x="1249362" y="1943100"/>
                  </a:lnTo>
                  <a:lnTo>
                    <a:pt x="1250492" y="1955800"/>
                  </a:lnTo>
                  <a:lnTo>
                    <a:pt x="1268425" y="1955800"/>
                  </a:lnTo>
                  <a:lnTo>
                    <a:pt x="1269987" y="1968500"/>
                  </a:lnTo>
                  <a:lnTo>
                    <a:pt x="1303185" y="1968500"/>
                  </a:lnTo>
                  <a:lnTo>
                    <a:pt x="1303324" y="1981200"/>
                  </a:lnTo>
                  <a:lnTo>
                    <a:pt x="1328889" y="1981200"/>
                  </a:lnTo>
                  <a:lnTo>
                    <a:pt x="1330159" y="1993900"/>
                  </a:lnTo>
                  <a:lnTo>
                    <a:pt x="1395285" y="1993900"/>
                  </a:lnTo>
                  <a:lnTo>
                    <a:pt x="1400365" y="1981200"/>
                  </a:lnTo>
                  <a:lnTo>
                    <a:pt x="1408569" y="1981200"/>
                  </a:lnTo>
                  <a:lnTo>
                    <a:pt x="1409839" y="1968500"/>
                  </a:lnTo>
                  <a:lnTo>
                    <a:pt x="1418170" y="1968500"/>
                  </a:lnTo>
                  <a:lnTo>
                    <a:pt x="1423822" y="1955800"/>
                  </a:lnTo>
                  <a:lnTo>
                    <a:pt x="1438656" y="1955800"/>
                  </a:lnTo>
                  <a:lnTo>
                    <a:pt x="1437386" y="1943100"/>
                  </a:lnTo>
                  <a:lnTo>
                    <a:pt x="1453629" y="1943100"/>
                  </a:lnTo>
                  <a:lnTo>
                    <a:pt x="1461820" y="1930400"/>
                  </a:lnTo>
                  <a:lnTo>
                    <a:pt x="1468323" y="1930400"/>
                  </a:lnTo>
                  <a:lnTo>
                    <a:pt x="1471002" y="1917700"/>
                  </a:lnTo>
                  <a:lnTo>
                    <a:pt x="1480324" y="1917700"/>
                  </a:lnTo>
                  <a:lnTo>
                    <a:pt x="1485277" y="1905000"/>
                  </a:lnTo>
                  <a:lnTo>
                    <a:pt x="1501089" y="1905000"/>
                  </a:lnTo>
                  <a:lnTo>
                    <a:pt x="1501089" y="1892300"/>
                  </a:lnTo>
                  <a:lnTo>
                    <a:pt x="1513954" y="1892300"/>
                  </a:lnTo>
                  <a:lnTo>
                    <a:pt x="1516634" y="1879600"/>
                  </a:lnTo>
                  <a:lnTo>
                    <a:pt x="1517764" y="1879600"/>
                  </a:lnTo>
                  <a:lnTo>
                    <a:pt x="1521015" y="1892300"/>
                  </a:lnTo>
                  <a:lnTo>
                    <a:pt x="1521155" y="1892300"/>
                  </a:lnTo>
                  <a:lnTo>
                    <a:pt x="1520444" y="1879600"/>
                  </a:lnTo>
                  <a:lnTo>
                    <a:pt x="1529130" y="1879600"/>
                  </a:lnTo>
                  <a:lnTo>
                    <a:pt x="1535010" y="1866900"/>
                  </a:lnTo>
                  <a:lnTo>
                    <a:pt x="1546860" y="1866900"/>
                  </a:lnTo>
                  <a:lnTo>
                    <a:pt x="1547431" y="1854200"/>
                  </a:lnTo>
                  <a:lnTo>
                    <a:pt x="1548142" y="1854200"/>
                  </a:lnTo>
                  <a:lnTo>
                    <a:pt x="1549692" y="1866900"/>
                  </a:lnTo>
                  <a:lnTo>
                    <a:pt x="1556042" y="1854200"/>
                  </a:lnTo>
                  <a:lnTo>
                    <a:pt x="1562963" y="1854200"/>
                  </a:lnTo>
                  <a:lnTo>
                    <a:pt x="1562404" y="1841500"/>
                  </a:lnTo>
                  <a:lnTo>
                    <a:pt x="1578787" y="1841500"/>
                  </a:lnTo>
                  <a:lnTo>
                    <a:pt x="1578787" y="1828800"/>
                  </a:lnTo>
                  <a:lnTo>
                    <a:pt x="1592922" y="1828800"/>
                  </a:lnTo>
                  <a:lnTo>
                    <a:pt x="1597012" y="1816100"/>
                  </a:lnTo>
                  <a:lnTo>
                    <a:pt x="1607185" y="1816100"/>
                  </a:lnTo>
                  <a:lnTo>
                    <a:pt x="1618348" y="1803400"/>
                  </a:lnTo>
                  <a:lnTo>
                    <a:pt x="1623009" y="1803400"/>
                  </a:lnTo>
                  <a:lnTo>
                    <a:pt x="1624990" y="1790700"/>
                  </a:lnTo>
                  <a:lnTo>
                    <a:pt x="1636991" y="1790700"/>
                  </a:lnTo>
                  <a:lnTo>
                    <a:pt x="1644192" y="1778000"/>
                  </a:lnTo>
                  <a:lnTo>
                    <a:pt x="1657477" y="1778000"/>
                  </a:lnTo>
                  <a:lnTo>
                    <a:pt x="1659026" y="1765300"/>
                  </a:lnTo>
                  <a:lnTo>
                    <a:pt x="1673999" y="1765300"/>
                  </a:lnTo>
                  <a:lnTo>
                    <a:pt x="1675561" y="1752600"/>
                  </a:lnTo>
                  <a:lnTo>
                    <a:pt x="1688134" y="1752600"/>
                  </a:lnTo>
                  <a:lnTo>
                    <a:pt x="1689684" y="1739900"/>
                  </a:lnTo>
                  <a:lnTo>
                    <a:pt x="1704936" y="1739900"/>
                  </a:lnTo>
                  <a:lnTo>
                    <a:pt x="1706499" y="1727200"/>
                  </a:lnTo>
                  <a:lnTo>
                    <a:pt x="1708327" y="1739900"/>
                  </a:lnTo>
                  <a:lnTo>
                    <a:pt x="1713141" y="1727200"/>
                  </a:lnTo>
                  <a:lnTo>
                    <a:pt x="1722882" y="1727200"/>
                  </a:lnTo>
                  <a:lnTo>
                    <a:pt x="1725993" y="1714500"/>
                  </a:lnTo>
                  <a:lnTo>
                    <a:pt x="1738706" y="1714500"/>
                  </a:lnTo>
                  <a:lnTo>
                    <a:pt x="1747037" y="1701800"/>
                  </a:lnTo>
                  <a:lnTo>
                    <a:pt x="1757921" y="1701800"/>
                  </a:lnTo>
                  <a:lnTo>
                    <a:pt x="1759191" y="1689100"/>
                  </a:lnTo>
                  <a:lnTo>
                    <a:pt x="1770773" y="1689100"/>
                  </a:lnTo>
                  <a:lnTo>
                    <a:pt x="1772183" y="1676400"/>
                  </a:lnTo>
                  <a:lnTo>
                    <a:pt x="1774583" y="1676400"/>
                  </a:lnTo>
                  <a:lnTo>
                    <a:pt x="1773174" y="1689100"/>
                  </a:lnTo>
                  <a:lnTo>
                    <a:pt x="1774863" y="1689100"/>
                  </a:lnTo>
                  <a:lnTo>
                    <a:pt x="1775434" y="1676400"/>
                  </a:lnTo>
                  <a:lnTo>
                    <a:pt x="1789696" y="1676400"/>
                  </a:lnTo>
                  <a:lnTo>
                    <a:pt x="1791119" y="1663700"/>
                  </a:lnTo>
                  <a:lnTo>
                    <a:pt x="1804250" y="1663700"/>
                  </a:lnTo>
                  <a:lnTo>
                    <a:pt x="1806651" y="1651000"/>
                  </a:lnTo>
                  <a:lnTo>
                    <a:pt x="1821764" y="1651000"/>
                  </a:lnTo>
                  <a:lnTo>
                    <a:pt x="1821764" y="1638300"/>
                  </a:lnTo>
                  <a:lnTo>
                    <a:pt x="1837029" y="1638300"/>
                  </a:lnTo>
                  <a:lnTo>
                    <a:pt x="1839429" y="1625600"/>
                  </a:lnTo>
                  <a:lnTo>
                    <a:pt x="1852282" y="1625600"/>
                  </a:lnTo>
                  <a:lnTo>
                    <a:pt x="1854822" y="1612900"/>
                  </a:lnTo>
                  <a:lnTo>
                    <a:pt x="1866696" y="1612900"/>
                  </a:lnTo>
                  <a:lnTo>
                    <a:pt x="1870087" y="1600200"/>
                  </a:lnTo>
                  <a:lnTo>
                    <a:pt x="1882368" y="1600200"/>
                  </a:lnTo>
                  <a:lnTo>
                    <a:pt x="1883930" y="1587500"/>
                  </a:lnTo>
                  <a:lnTo>
                    <a:pt x="1884489" y="1587500"/>
                  </a:lnTo>
                  <a:lnTo>
                    <a:pt x="1886470" y="1600200"/>
                  </a:lnTo>
                  <a:lnTo>
                    <a:pt x="1887740" y="1600200"/>
                  </a:lnTo>
                  <a:lnTo>
                    <a:pt x="1887029" y="1587500"/>
                  </a:lnTo>
                  <a:lnTo>
                    <a:pt x="1903704" y="1587500"/>
                  </a:lnTo>
                  <a:lnTo>
                    <a:pt x="1904415" y="1574800"/>
                  </a:lnTo>
                  <a:lnTo>
                    <a:pt x="1922068" y="1574800"/>
                  </a:lnTo>
                  <a:lnTo>
                    <a:pt x="1922068" y="1562100"/>
                  </a:lnTo>
                  <a:lnTo>
                    <a:pt x="1936051" y="1562100"/>
                  </a:lnTo>
                  <a:lnTo>
                    <a:pt x="1934502" y="1549400"/>
                  </a:lnTo>
                  <a:lnTo>
                    <a:pt x="1950745" y="1549400"/>
                  </a:lnTo>
                  <a:lnTo>
                    <a:pt x="1952586" y="1536700"/>
                  </a:lnTo>
                  <a:lnTo>
                    <a:pt x="1970239" y="1536700"/>
                  </a:lnTo>
                  <a:lnTo>
                    <a:pt x="1973351" y="1524000"/>
                  </a:lnTo>
                  <a:lnTo>
                    <a:pt x="1990445" y="1524000"/>
                  </a:lnTo>
                  <a:lnTo>
                    <a:pt x="1992414" y="1511300"/>
                  </a:lnTo>
                  <a:lnTo>
                    <a:pt x="2004707" y="1511300"/>
                  </a:lnTo>
                  <a:lnTo>
                    <a:pt x="2005977" y="1498600"/>
                  </a:lnTo>
                  <a:lnTo>
                    <a:pt x="2019541" y="1498600"/>
                  </a:lnTo>
                  <a:lnTo>
                    <a:pt x="2024202" y="1485900"/>
                  </a:lnTo>
                  <a:lnTo>
                    <a:pt x="2034514" y="1485900"/>
                  </a:lnTo>
                  <a:lnTo>
                    <a:pt x="2037207" y="1473200"/>
                  </a:lnTo>
                  <a:lnTo>
                    <a:pt x="2038616" y="1485900"/>
                  </a:lnTo>
                  <a:lnTo>
                    <a:pt x="2040445" y="1485900"/>
                  </a:lnTo>
                  <a:lnTo>
                    <a:pt x="2039607" y="1473200"/>
                  </a:lnTo>
                  <a:lnTo>
                    <a:pt x="2050059" y="1473200"/>
                  </a:lnTo>
                  <a:lnTo>
                    <a:pt x="2059241" y="1460500"/>
                  </a:lnTo>
                  <a:lnTo>
                    <a:pt x="2065591" y="1460500"/>
                  </a:lnTo>
                  <a:lnTo>
                    <a:pt x="2066163" y="1447800"/>
                  </a:lnTo>
                  <a:lnTo>
                    <a:pt x="2066861" y="1447800"/>
                  </a:lnTo>
                  <a:lnTo>
                    <a:pt x="2067433" y="1460500"/>
                  </a:lnTo>
                  <a:lnTo>
                    <a:pt x="2069833" y="1460500"/>
                  </a:lnTo>
                  <a:lnTo>
                    <a:pt x="2070823" y="1447800"/>
                  </a:lnTo>
                  <a:lnTo>
                    <a:pt x="2076754" y="1447800"/>
                  </a:lnTo>
                  <a:lnTo>
                    <a:pt x="2086787" y="1435100"/>
                  </a:lnTo>
                  <a:lnTo>
                    <a:pt x="2095830" y="1435100"/>
                  </a:lnTo>
                  <a:lnTo>
                    <a:pt x="2101481" y="1422400"/>
                  </a:lnTo>
                  <a:lnTo>
                    <a:pt x="2118423" y="1422400"/>
                  </a:lnTo>
                  <a:lnTo>
                    <a:pt x="2117725" y="1409700"/>
                  </a:lnTo>
                  <a:lnTo>
                    <a:pt x="2118423" y="1409700"/>
                  </a:lnTo>
                  <a:lnTo>
                    <a:pt x="2118995" y="1397000"/>
                  </a:lnTo>
                  <a:lnTo>
                    <a:pt x="2119706" y="1409700"/>
                  </a:lnTo>
                  <a:lnTo>
                    <a:pt x="2121395" y="1409700"/>
                  </a:lnTo>
                  <a:lnTo>
                    <a:pt x="2124506" y="1397000"/>
                  </a:lnTo>
                  <a:lnTo>
                    <a:pt x="2125065" y="1397000"/>
                  </a:lnTo>
                  <a:lnTo>
                    <a:pt x="2126907" y="1384300"/>
                  </a:lnTo>
                  <a:close/>
                </a:path>
                <a:path w="2127885" h="1993900">
                  <a:moveTo>
                    <a:pt x="2127466" y="1397000"/>
                  </a:moveTo>
                  <a:lnTo>
                    <a:pt x="2123795" y="1409700"/>
                  </a:lnTo>
                  <a:lnTo>
                    <a:pt x="2125205" y="1409700"/>
                  </a:lnTo>
                  <a:lnTo>
                    <a:pt x="2127466" y="13970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4196" y="3094390"/>
              <a:ext cx="458834" cy="24820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865426" y="3197948"/>
              <a:ext cx="83820" cy="33020"/>
            </a:xfrm>
            <a:custGeom>
              <a:avLst/>
              <a:gdLst/>
              <a:ahLst/>
              <a:cxnLst/>
              <a:rect l="l" t="t" r="r" b="b"/>
              <a:pathLst>
                <a:path w="83819" h="33019">
                  <a:moveTo>
                    <a:pt x="2832" y="30226"/>
                  </a:moveTo>
                  <a:lnTo>
                    <a:pt x="2260" y="29946"/>
                  </a:lnTo>
                  <a:lnTo>
                    <a:pt x="711" y="29946"/>
                  </a:lnTo>
                  <a:lnTo>
                    <a:pt x="0" y="30645"/>
                  </a:lnTo>
                  <a:lnTo>
                    <a:pt x="0" y="31496"/>
                  </a:lnTo>
                  <a:lnTo>
                    <a:pt x="0" y="32207"/>
                  </a:lnTo>
                  <a:lnTo>
                    <a:pt x="711" y="32486"/>
                  </a:lnTo>
                  <a:lnTo>
                    <a:pt x="1409" y="32067"/>
                  </a:lnTo>
                  <a:lnTo>
                    <a:pt x="2260" y="31635"/>
                  </a:lnTo>
                  <a:lnTo>
                    <a:pt x="2832" y="30937"/>
                  </a:lnTo>
                  <a:lnTo>
                    <a:pt x="2832" y="30226"/>
                  </a:lnTo>
                  <a:close/>
                </a:path>
                <a:path w="83819" h="33019">
                  <a:moveTo>
                    <a:pt x="83350" y="0"/>
                  </a:moveTo>
                  <a:lnTo>
                    <a:pt x="83210" y="0"/>
                  </a:lnTo>
                  <a:lnTo>
                    <a:pt x="80518" y="1689"/>
                  </a:lnTo>
                  <a:lnTo>
                    <a:pt x="78689" y="2819"/>
                  </a:lnTo>
                  <a:lnTo>
                    <a:pt x="78828" y="3098"/>
                  </a:lnTo>
                  <a:lnTo>
                    <a:pt x="82219" y="3098"/>
                  </a:lnTo>
                  <a:lnTo>
                    <a:pt x="83350" y="2400"/>
                  </a:lnTo>
                  <a:lnTo>
                    <a:pt x="83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744" y="3592296"/>
              <a:ext cx="1729809" cy="88919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841411" y="2655759"/>
              <a:ext cx="561340" cy="795655"/>
            </a:xfrm>
            <a:custGeom>
              <a:avLst/>
              <a:gdLst/>
              <a:ahLst/>
              <a:cxnLst/>
              <a:rect l="l" t="t" r="r" b="b"/>
              <a:pathLst>
                <a:path w="561339" h="795654">
                  <a:moveTo>
                    <a:pt x="2540" y="2120"/>
                  </a:moveTo>
                  <a:lnTo>
                    <a:pt x="2120" y="1422"/>
                  </a:lnTo>
                  <a:lnTo>
                    <a:pt x="1701" y="571"/>
                  </a:lnTo>
                  <a:lnTo>
                    <a:pt x="990" y="0"/>
                  </a:lnTo>
                  <a:lnTo>
                    <a:pt x="279" y="0"/>
                  </a:lnTo>
                  <a:lnTo>
                    <a:pt x="0" y="571"/>
                  </a:lnTo>
                  <a:lnTo>
                    <a:pt x="0" y="1422"/>
                  </a:lnTo>
                  <a:lnTo>
                    <a:pt x="0" y="2120"/>
                  </a:lnTo>
                  <a:lnTo>
                    <a:pt x="711" y="2832"/>
                  </a:lnTo>
                  <a:lnTo>
                    <a:pt x="2260" y="2832"/>
                  </a:lnTo>
                  <a:lnTo>
                    <a:pt x="2540" y="2120"/>
                  </a:lnTo>
                  <a:close/>
                </a:path>
                <a:path w="561339" h="795654">
                  <a:moveTo>
                    <a:pt x="368427" y="119380"/>
                  </a:moveTo>
                  <a:lnTo>
                    <a:pt x="367995" y="118668"/>
                  </a:lnTo>
                  <a:lnTo>
                    <a:pt x="367576" y="117817"/>
                  </a:lnTo>
                  <a:lnTo>
                    <a:pt x="366864" y="117259"/>
                  </a:lnTo>
                  <a:lnTo>
                    <a:pt x="366166" y="117259"/>
                  </a:lnTo>
                  <a:lnTo>
                    <a:pt x="365887" y="117817"/>
                  </a:lnTo>
                  <a:lnTo>
                    <a:pt x="365887" y="118668"/>
                  </a:lnTo>
                  <a:lnTo>
                    <a:pt x="365887" y="119380"/>
                  </a:lnTo>
                  <a:lnTo>
                    <a:pt x="366585" y="120078"/>
                  </a:lnTo>
                  <a:lnTo>
                    <a:pt x="368147" y="120078"/>
                  </a:lnTo>
                  <a:lnTo>
                    <a:pt x="368427" y="119380"/>
                  </a:lnTo>
                  <a:close/>
                </a:path>
                <a:path w="561339" h="795654">
                  <a:moveTo>
                    <a:pt x="560832" y="793076"/>
                  </a:moveTo>
                  <a:lnTo>
                    <a:pt x="560552" y="792505"/>
                  </a:lnTo>
                  <a:lnTo>
                    <a:pt x="559841" y="792505"/>
                  </a:lnTo>
                  <a:lnTo>
                    <a:pt x="559130" y="793076"/>
                  </a:lnTo>
                  <a:lnTo>
                    <a:pt x="558711" y="793927"/>
                  </a:lnTo>
                  <a:lnTo>
                    <a:pt x="558292" y="794626"/>
                  </a:lnTo>
                  <a:lnTo>
                    <a:pt x="558571" y="795337"/>
                  </a:lnTo>
                  <a:lnTo>
                    <a:pt x="560120" y="795337"/>
                  </a:lnTo>
                  <a:lnTo>
                    <a:pt x="560832" y="794626"/>
                  </a:lnTo>
                  <a:lnTo>
                    <a:pt x="560832" y="793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/>
          <p:nvPr/>
        </p:nvSpPr>
        <p:spPr>
          <a:xfrm>
            <a:off x="688549" y="5206776"/>
            <a:ext cx="2026285" cy="2019300"/>
          </a:xfrm>
          <a:custGeom>
            <a:avLst/>
            <a:gdLst/>
            <a:ahLst/>
            <a:cxnLst/>
            <a:rect l="l" t="t" r="r" b="b"/>
            <a:pathLst>
              <a:path w="2026285" h="2019300">
                <a:moveTo>
                  <a:pt x="672879" y="317500"/>
                </a:moveTo>
                <a:lnTo>
                  <a:pt x="521156" y="317500"/>
                </a:lnTo>
                <a:lnTo>
                  <a:pt x="561247" y="292100"/>
                </a:lnTo>
                <a:lnTo>
                  <a:pt x="602707" y="266700"/>
                </a:lnTo>
                <a:lnTo>
                  <a:pt x="645424" y="241300"/>
                </a:lnTo>
                <a:lnTo>
                  <a:pt x="689290" y="228600"/>
                </a:lnTo>
                <a:lnTo>
                  <a:pt x="734193" y="203200"/>
                </a:lnTo>
                <a:lnTo>
                  <a:pt x="826670" y="177800"/>
                </a:lnTo>
                <a:lnTo>
                  <a:pt x="874023" y="177800"/>
                </a:lnTo>
                <a:lnTo>
                  <a:pt x="874023" y="38100"/>
                </a:lnTo>
                <a:lnTo>
                  <a:pt x="877145" y="12700"/>
                </a:lnTo>
                <a:lnTo>
                  <a:pt x="885659" y="0"/>
                </a:lnTo>
                <a:lnTo>
                  <a:pt x="1140484" y="0"/>
                </a:lnTo>
                <a:lnTo>
                  <a:pt x="1148999" y="12700"/>
                </a:lnTo>
                <a:lnTo>
                  <a:pt x="1152122" y="38100"/>
                </a:lnTo>
                <a:lnTo>
                  <a:pt x="1152122" y="76200"/>
                </a:lnTo>
                <a:lnTo>
                  <a:pt x="953484" y="76200"/>
                </a:lnTo>
                <a:lnTo>
                  <a:pt x="953484" y="203200"/>
                </a:lnTo>
                <a:lnTo>
                  <a:pt x="950834" y="215900"/>
                </a:lnTo>
                <a:lnTo>
                  <a:pt x="943509" y="228600"/>
                </a:lnTo>
                <a:lnTo>
                  <a:pt x="932450" y="241300"/>
                </a:lnTo>
                <a:lnTo>
                  <a:pt x="918595" y="241300"/>
                </a:lnTo>
                <a:lnTo>
                  <a:pt x="767894" y="279400"/>
                </a:lnTo>
                <a:lnTo>
                  <a:pt x="719731" y="292100"/>
                </a:lnTo>
                <a:lnTo>
                  <a:pt x="672879" y="317500"/>
                </a:lnTo>
                <a:close/>
              </a:path>
              <a:path w="2026285" h="2019300">
                <a:moveTo>
                  <a:pt x="1524887" y="406400"/>
                </a:moveTo>
                <a:lnTo>
                  <a:pt x="1484314" y="406400"/>
                </a:lnTo>
                <a:lnTo>
                  <a:pt x="1442385" y="368300"/>
                </a:lnTo>
                <a:lnTo>
                  <a:pt x="1398650" y="342900"/>
                </a:lnTo>
                <a:lnTo>
                  <a:pt x="1353274" y="317500"/>
                </a:lnTo>
                <a:lnTo>
                  <a:pt x="1306422" y="292100"/>
                </a:lnTo>
                <a:lnTo>
                  <a:pt x="1258259" y="279400"/>
                </a:lnTo>
                <a:lnTo>
                  <a:pt x="1107558" y="241300"/>
                </a:lnTo>
                <a:lnTo>
                  <a:pt x="1093705" y="241300"/>
                </a:lnTo>
                <a:lnTo>
                  <a:pt x="1082645" y="228600"/>
                </a:lnTo>
                <a:lnTo>
                  <a:pt x="1075320" y="215900"/>
                </a:lnTo>
                <a:lnTo>
                  <a:pt x="1072669" y="203200"/>
                </a:lnTo>
                <a:lnTo>
                  <a:pt x="1072669" y="76200"/>
                </a:lnTo>
                <a:lnTo>
                  <a:pt x="1152122" y="76200"/>
                </a:lnTo>
                <a:lnTo>
                  <a:pt x="1152122" y="177800"/>
                </a:lnTo>
                <a:lnTo>
                  <a:pt x="1199475" y="177800"/>
                </a:lnTo>
                <a:lnTo>
                  <a:pt x="1291952" y="203200"/>
                </a:lnTo>
                <a:lnTo>
                  <a:pt x="1336855" y="228600"/>
                </a:lnTo>
                <a:lnTo>
                  <a:pt x="1380721" y="241300"/>
                </a:lnTo>
                <a:lnTo>
                  <a:pt x="1423439" y="266700"/>
                </a:lnTo>
                <a:lnTo>
                  <a:pt x="1464898" y="292100"/>
                </a:lnTo>
                <a:lnTo>
                  <a:pt x="1504989" y="317500"/>
                </a:lnTo>
                <a:lnTo>
                  <a:pt x="1617629" y="317500"/>
                </a:lnTo>
                <a:lnTo>
                  <a:pt x="1536859" y="393700"/>
                </a:lnTo>
                <a:lnTo>
                  <a:pt x="1524887" y="406400"/>
                </a:lnTo>
                <a:close/>
              </a:path>
              <a:path w="2026285" h="2019300">
                <a:moveTo>
                  <a:pt x="410011" y="215900"/>
                </a:moveTo>
                <a:lnTo>
                  <a:pt x="380112" y="215900"/>
                </a:lnTo>
                <a:lnTo>
                  <a:pt x="395062" y="203200"/>
                </a:lnTo>
                <a:lnTo>
                  <a:pt x="410011" y="215900"/>
                </a:lnTo>
                <a:close/>
              </a:path>
              <a:path w="2026285" h="2019300">
                <a:moveTo>
                  <a:pt x="1646035" y="215900"/>
                </a:moveTo>
                <a:lnTo>
                  <a:pt x="1616136" y="215900"/>
                </a:lnTo>
                <a:lnTo>
                  <a:pt x="1631086" y="203200"/>
                </a:lnTo>
                <a:lnTo>
                  <a:pt x="1646035" y="215900"/>
                </a:lnTo>
                <a:close/>
              </a:path>
              <a:path w="2026285" h="2019300">
                <a:moveTo>
                  <a:pt x="410009" y="1803400"/>
                </a:moveTo>
                <a:lnTo>
                  <a:pt x="380110" y="1803400"/>
                </a:lnTo>
                <a:lnTo>
                  <a:pt x="366966" y="1790700"/>
                </a:lnTo>
                <a:lnTo>
                  <a:pt x="226487" y="1651000"/>
                </a:lnTo>
                <a:lnTo>
                  <a:pt x="217760" y="1638300"/>
                </a:lnTo>
                <a:lnTo>
                  <a:pt x="214851" y="1625600"/>
                </a:lnTo>
                <a:lnTo>
                  <a:pt x="217760" y="1612900"/>
                </a:lnTo>
                <a:lnTo>
                  <a:pt x="226487" y="1600200"/>
                </a:lnTo>
                <a:lnTo>
                  <a:pt x="324489" y="1498600"/>
                </a:lnTo>
                <a:lnTo>
                  <a:pt x="297493" y="1460500"/>
                </a:lnTo>
                <a:lnTo>
                  <a:pt x="272897" y="1422400"/>
                </a:lnTo>
                <a:lnTo>
                  <a:pt x="250746" y="1371600"/>
                </a:lnTo>
                <a:lnTo>
                  <a:pt x="231084" y="1333500"/>
                </a:lnTo>
                <a:lnTo>
                  <a:pt x="213959" y="1282700"/>
                </a:lnTo>
                <a:lnTo>
                  <a:pt x="199416" y="1244600"/>
                </a:lnTo>
                <a:lnTo>
                  <a:pt x="187500" y="1193800"/>
                </a:lnTo>
                <a:lnTo>
                  <a:pt x="178257" y="1143000"/>
                </a:lnTo>
                <a:lnTo>
                  <a:pt x="24264" y="1143000"/>
                </a:lnTo>
                <a:lnTo>
                  <a:pt x="11635" y="1130300"/>
                </a:lnTo>
                <a:lnTo>
                  <a:pt x="3121" y="1117600"/>
                </a:lnTo>
                <a:lnTo>
                  <a:pt x="0" y="1104900"/>
                </a:lnTo>
                <a:lnTo>
                  <a:pt x="0" y="901700"/>
                </a:lnTo>
                <a:lnTo>
                  <a:pt x="3121" y="889000"/>
                </a:lnTo>
                <a:lnTo>
                  <a:pt x="11635" y="876300"/>
                </a:lnTo>
                <a:lnTo>
                  <a:pt x="24264" y="876300"/>
                </a:lnTo>
                <a:lnTo>
                  <a:pt x="39728" y="863600"/>
                </a:lnTo>
                <a:lnTo>
                  <a:pt x="178261" y="863600"/>
                </a:lnTo>
                <a:lnTo>
                  <a:pt x="187503" y="825500"/>
                </a:lnTo>
                <a:lnTo>
                  <a:pt x="199418" y="774700"/>
                </a:lnTo>
                <a:lnTo>
                  <a:pt x="213960" y="723900"/>
                </a:lnTo>
                <a:lnTo>
                  <a:pt x="231085" y="685800"/>
                </a:lnTo>
                <a:lnTo>
                  <a:pt x="250746" y="635000"/>
                </a:lnTo>
                <a:lnTo>
                  <a:pt x="272897" y="596900"/>
                </a:lnTo>
                <a:lnTo>
                  <a:pt x="297493" y="558800"/>
                </a:lnTo>
                <a:lnTo>
                  <a:pt x="324489" y="520700"/>
                </a:lnTo>
                <a:lnTo>
                  <a:pt x="226487" y="419100"/>
                </a:lnTo>
                <a:lnTo>
                  <a:pt x="217760" y="406400"/>
                </a:lnTo>
                <a:lnTo>
                  <a:pt x="214851" y="393700"/>
                </a:lnTo>
                <a:lnTo>
                  <a:pt x="217760" y="368300"/>
                </a:lnTo>
                <a:lnTo>
                  <a:pt x="226487" y="355600"/>
                </a:lnTo>
                <a:lnTo>
                  <a:pt x="366966" y="215900"/>
                </a:lnTo>
                <a:lnTo>
                  <a:pt x="423154" y="215900"/>
                </a:lnTo>
                <a:lnTo>
                  <a:pt x="508906" y="304800"/>
                </a:lnTo>
                <a:lnTo>
                  <a:pt x="395062" y="304800"/>
                </a:lnTo>
                <a:lnTo>
                  <a:pt x="310767" y="393700"/>
                </a:lnTo>
                <a:lnTo>
                  <a:pt x="404994" y="482600"/>
                </a:lnTo>
                <a:lnTo>
                  <a:pt x="413221" y="495300"/>
                </a:lnTo>
                <a:lnTo>
                  <a:pt x="416557" y="508000"/>
                </a:lnTo>
                <a:lnTo>
                  <a:pt x="414918" y="520700"/>
                </a:lnTo>
                <a:lnTo>
                  <a:pt x="408216" y="533400"/>
                </a:lnTo>
                <a:lnTo>
                  <a:pt x="377708" y="571500"/>
                </a:lnTo>
                <a:lnTo>
                  <a:pt x="350203" y="622300"/>
                </a:lnTo>
                <a:lnTo>
                  <a:pt x="325772" y="660400"/>
                </a:lnTo>
                <a:lnTo>
                  <a:pt x="304481" y="711200"/>
                </a:lnTo>
                <a:lnTo>
                  <a:pt x="286400" y="762000"/>
                </a:lnTo>
                <a:lnTo>
                  <a:pt x="271597" y="812800"/>
                </a:lnTo>
                <a:lnTo>
                  <a:pt x="260141" y="863600"/>
                </a:lnTo>
                <a:lnTo>
                  <a:pt x="252100" y="914400"/>
                </a:lnTo>
                <a:lnTo>
                  <a:pt x="247730" y="927100"/>
                </a:lnTo>
                <a:lnTo>
                  <a:pt x="238993" y="939800"/>
                </a:lnTo>
                <a:lnTo>
                  <a:pt x="226951" y="939800"/>
                </a:lnTo>
                <a:lnTo>
                  <a:pt x="212665" y="952500"/>
                </a:lnTo>
                <a:lnTo>
                  <a:pt x="79456" y="952500"/>
                </a:lnTo>
                <a:lnTo>
                  <a:pt x="79456" y="1066800"/>
                </a:lnTo>
                <a:lnTo>
                  <a:pt x="226951" y="1066800"/>
                </a:lnTo>
                <a:lnTo>
                  <a:pt x="238993" y="1079500"/>
                </a:lnTo>
                <a:lnTo>
                  <a:pt x="247731" y="1092200"/>
                </a:lnTo>
                <a:lnTo>
                  <a:pt x="252104" y="1104900"/>
                </a:lnTo>
                <a:lnTo>
                  <a:pt x="260145" y="1155700"/>
                </a:lnTo>
                <a:lnTo>
                  <a:pt x="271601" y="1206500"/>
                </a:lnTo>
                <a:lnTo>
                  <a:pt x="286404" y="1257300"/>
                </a:lnTo>
                <a:lnTo>
                  <a:pt x="304485" y="1295400"/>
                </a:lnTo>
                <a:lnTo>
                  <a:pt x="325776" y="1346200"/>
                </a:lnTo>
                <a:lnTo>
                  <a:pt x="350207" y="1397000"/>
                </a:lnTo>
                <a:lnTo>
                  <a:pt x="377712" y="1435100"/>
                </a:lnTo>
                <a:lnTo>
                  <a:pt x="408220" y="1473200"/>
                </a:lnTo>
                <a:lnTo>
                  <a:pt x="414921" y="1485900"/>
                </a:lnTo>
                <a:lnTo>
                  <a:pt x="416560" y="1498600"/>
                </a:lnTo>
                <a:lnTo>
                  <a:pt x="413223" y="1524000"/>
                </a:lnTo>
                <a:lnTo>
                  <a:pt x="404998" y="1536700"/>
                </a:lnTo>
                <a:lnTo>
                  <a:pt x="310767" y="1625600"/>
                </a:lnTo>
                <a:lnTo>
                  <a:pt x="395054" y="1714500"/>
                </a:lnTo>
                <a:lnTo>
                  <a:pt x="497687" y="1714500"/>
                </a:lnTo>
                <a:lnTo>
                  <a:pt x="423154" y="1790700"/>
                </a:lnTo>
                <a:lnTo>
                  <a:pt x="410009" y="1803400"/>
                </a:lnTo>
                <a:close/>
              </a:path>
              <a:path w="2026285" h="2019300">
                <a:moveTo>
                  <a:pt x="1617629" y="317500"/>
                </a:moveTo>
                <a:lnTo>
                  <a:pt x="1504989" y="317500"/>
                </a:lnTo>
                <a:lnTo>
                  <a:pt x="1602991" y="215900"/>
                </a:lnTo>
                <a:lnTo>
                  <a:pt x="1659179" y="215900"/>
                </a:lnTo>
                <a:lnTo>
                  <a:pt x="1748575" y="304800"/>
                </a:lnTo>
                <a:lnTo>
                  <a:pt x="1631091" y="304800"/>
                </a:lnTo>
                <a:lnTo>
                  <a:pt x="1617629" y="317500"/>
                </a:lnTo>
                <a:close/>
              </a:path>
              <a:path w="2026285" h="2019300">
                <a:moveTo>
                  <a:pt x="541839" y="406400"/>
                </a:moveTo>
                <a:lnTo>
                  <a:pt x="501262" y="406400"/>
                </a:lnTo>
                <a:lnTo>
                  <a:pt x="489294" y="393700"/>
                </a:lnTo>
                <a:lnTo>
                  <a:pt x="395062" y="304800"/>
                </a:lnTo>
                <a:lnTo>
                  <a:pt x="508906" y="304800"/>
                </a:lnTo>
                <a:lnTo>
                  <a:pt x="521156" y="317500"/>
                </a:lnTo>
                <a:lnTo>
                  <a:pt x="672879" y="317500"/>
                </a:lnTo>
                <a:lnTo>
                  <a:pt x="627503" y="342900"/>
                </a:lnTo>
                <a:lnTo>
                  <a:pt x="583768" y="368300"/>
                </a:lnTo>
                <a:lnTo>
                  <a:pt x="541839" y="406400"/>
                </a:lnTo>
                <a:close/>
              </a:path>
              <a:path w="2026285" h="2019300">
                <a:moveTo>
                  <a:pt x="1735804" y="1714500"/>
                </a:moveTo>
                <a:lnTo>
                  <a:pt x="1631087" y="1714500"/>
                </a:lnTo>
                <a:lnTo>
                  <a:pt x="1715383" y="1625600"/>
                </a:lnTo>
                <a:lnTo>
                  <a:pt x="1621151" y="1536700"/>
                </a:lnTo>
                <a:lnTo>
                  <a:pt x="1612924" y="1524000"/>
                </a:lnTo>
                <a:lnTo>
                  <a:pt x="1609588" y="1498600"/>
                </a:lnTo>
                <a:lnTo>
                  <a:pt x="1611228" y="1485900"/>
                </a:lnTo>
                <a:lnTo>
                  <a:pt x="1617929" y="1473200"/>
                </a:lnTo>
                <a:lnTo>
                  <a:pt x="1648437" y="1435100"/>
                </a:lnTo>
                <a:lnTo>
                  <a:pt x="1675942" y="1397000"/>
                </a:lnTo>
                <a:lnTo>
                  <a:pt x="1700373" y="1346200"/>
                </a:lnTo>
                <a:lnTo>
                  <a:pt x="1721664" y="1295400"/>
                </a:lnTo>
                <a:lnTo>
                  <a:pt x="1739745" y="1257300"/>
                </a:lnTo>
                <a:lnTo>
                  <a:pt x="1754548" y="1206500"/>
                </a:lnTo>
                <a:lnTo>
                  <a:pt x="1766004" y="1155700"/>
                </a:lnTo>
                <a:lnTo>
                  <a:pt x="1774045" y="1104900"/>
                </a:lnTo>
                <a:lnTo>
                  <a:pt x="1778417" y="1092200"/>
                </a:lnTo>
                <a:lnTo>
                  <a:pt x="1787154" y="1079500"/>
                </a:lnTo>
                <a:lnTo>
                  <a:pt x="1799195" y="1066800"/>
                </a:lnTo>
                <a:lnTo>
                  <a:pt x="1946689" y="1066800"/>
                </a:lnTo>
                <a:lnTo>
                  <a:pt x="1946689" y="952500"/>
                </a:lnTo>
                <a:lnTo>
                  <a:pt x="1813484" y="952500"/>
                </a:lnTo>
                <a:lnTo>
                  <a:pt x="1799198" y="939800"/>
                </a:lnTo>
                <a:lnTo>
                  <a:pt x="1787156" y="939800"/>
                </a:lnTo>
                <a:lnTo>
                  <a:pt x="1778419" y="927100"/>
                </a:lnTo>
                <a:lnTo>
                  <a:pt x="1774049" y="914400"/>
                </a:lnTo>
                <a:lnTo>
                  <a:pt x="1766008" y="863600"/>
                </a:lnTo>
                <a:lnTo>
                  <a:pt x="1754552" y="812800"/>
                </a:lnTo>
                <a:lnTo>
                  <a:pt x="1739749" y="762000"/>
                </a:lnTo>
                <a:lnTo>
                  <a:pt x="1721668" y="711200"/>
                </a:lnTo>
                <a:lnTo>
                  <a:pt x="1700377" y="660400"/>
                </a:lnTo>
                <a:lnTo>
                  <a:pt x="1675946" y="622300"/>
                </a:lnTo>
                <a:lnTo>
                  <a:pt x="1648441" y="571500"/>
                </a:lnTo>
                <a:lnTo>
                  <a:pt x="1617933" y="533400"/>
                </a:lnTo>
                <a:lnTo>
                  <a:pt x="1611232" y="520700"/>
                </a:lnTo>
                <a:lnTo>
                  <a:pt x="1609593" y="508000"/>
                </a:lnTo>
                <a:lnTo>
                  <a:pt x="1612930" y="495300"/>
                </a:lnTo>
                <a:lnTo>
                  <a:pt x="1621155" y="482600"/>
                </a:lnTo>
                <a:lnTo>
                  <a:pt x="1715386" y="393700"/>
                </a:lnTo>
                <a:lnTo>
                  <a:pt x="1631091" y="304800"/>
                </a:lnTo>
                <a:lnTo>
                  <a:pt x="1748575" y="304800"/>
                </a:lnTo>
                <a:lnTo>
                  <a:pt x="1799658" y="355600"/>
                </a:lnTo>
                <a:lnTo>
                  <a:pt x="1808385" y="368300"/>
                </a:lnTo>
                <a:lnTo>
                  <a:pt x="1811294" y="393700"/>
                </a:lnTo>
                <a:lnTo>
                  <a:pt x="1808385" y="406400"/>
                </a:lnTo>
                <a:lnTo>
                  <a:pt x="1799658" y="419100"/>
                </a:lnTo>
                <a:lnTo>
                  <a:pt x="1701656" y="520700"/>
                </a:lnTo>
                <a:lnTo>
                  <a:pt x="1728652" y="558800"/>
                </a:lnTo>
                <a:lnTo>
                  <a:pt x="1753248" y="596900"/>
                </a:lnTo>
                <a:lnTo>
                  <a:pt x="1775399" y="635000"/>
                </a:lnTo>
                <a:lnTo>
                  <a:pt x="1795060" y="685800"/>
                </a:lnTo>
                <a:lnTo>
                  <a:pt x="1812185" y="723900"/>
                </a:lnTo>
                <a:lnTo>
                  <a:pt x="1826727" y="774700"/>
                </a:lnTo>
                <a:lnTo>
                  <a:pt x="1838643" y="825500"/>
                </a:lnTo>
                <a:lnTo>
                  <a:pt x="1847884" y="863600"/>
                </a:lnTo>
                <a:lnTo>
                  <a:pt x="1986417" y="863600"/>
                </a:lnTo>
                <a:lnTo>
                  <a:pt x="2001880" y="876300"/>
                </a:lnTo>
                <a:lnTo>
                  <a:pt x="2014508" y="876300"/>
                </a:lnTo>
                <a:lnTo>
                  <a:pt x="2023023" y="889000"/>
                </a:lnTo>
                <a:lnTo>
                  <a:pt x="2026146" y="901700"/>
                </a:lnTo>
                <a:lnTo>
                  <a:pt x="2026146" y="1104900"/>
                </a:lnTo>
                <a:lnTo>
                  <a:pt x="2023023" y="1117600"/>
                </a:lnTo>
                <a:lnTo>
                  <a:pt x="2014508" y="1130300"/>
                </a:lnTo>
                <a:lnTo>
                  <a:pt x="2001880" y="1143000"/>
                </a:lnTo>
                <a:lnTo>
                  <a:pt x="1847889" y="1143000"/>
                </a:lnTo>
                <a:lnTo>
                  <a:pt x="1838645" y="1193800"/>
                </a:lnTo>
                <a:lnTo>
                  <a:pt x="1826729" y="1244600"/>
                </a:lnTo>
                <a:lnTo>
                  <a:pt x="1812186" y="1282700"/>
                </a:lnTo>
                <a:lnTo>
                  <a:pt x="1795061" y="1333500"/>
                </a:lnTo>
                <a:lnTo>
                  <a:pt x="1775400" y="1371600"/>
                </a:lnTo>
                <a:lnTo>
                  <a:pt x="1753248" y="1422400"/>
                </a:lnTo>
                <a:lnTo>
                  <a:pt x="1728652" y="1460500"/>
                </a:lnTo>
                <a:lnTo>
                  <a:pt x="1701656" y="1498600"/>
                </a:lnTo>
                <a:lnTo>
                  <a:pt x="1799658" y="1600200"/>
                </a:lnTo>
                <a:lnTo>
                  <a:pt x="1808385" y="1612900"/>
                </a:lnTo>
                <a:lnTo>
                  <a:pt x="1811294" y="1625600"/>
                </a:lnTo>
                <a:lnTo>
                  <a:pt x="1808385" y="1638300"/>
                </a:lnTo>
                <a:lnTo>
                  <a:pt x="1799658" y="1651000"/>
                </a:lnTo>
                <a:lnTo>
                  <a:pt x="1735804" y="1714500"/>
                </a:lnTo>
                <a:close/>
              </a:path>
              <a:path w="2026285" h="2019300">
                <a:moveTo>
                  <a:pt x="1231579" y="1866900"/>
                </a:moveTo>
                <a:lnTo>
                  <a:pt x="834295" y="1866900"/>
                </a:lnTo>
                <a:lnTo>
                  <a:pt x="795328" y="1854200"/>
                </a:lnTo>
                <a:lnTo>
                  <a:pt x="761746" y="1841500"/>
                </a:lnTo>
                <a:lnTo>
                  <a:pt x="735757" y="1803400"/>
                </a:lnTo>
                <a:lnTo>
                  <a:pt x="719563" y="1778000"/>
                </a:lnTo>
                <a:lnTo>
                  <a:pt x="669768" y="1752600"/>
                </a:lnTo>
                <a:lnTo>
                  <a:pt x="617801" y="1739900"/>
                </a:lnTo>
                <a:lnTo>
                  <a:pt x="567457" y="1714500"/>
                </a:lnTo>
                <a:lnTo>
                  <a:pt x="522531" y="1689100"/>
                </a:lnTo>
                <a:lnTo>
                  <a:pt x="725992" y="1689100"/>
                </a:lnTo>
                <a:lnTo>
                  <a:pt x="737866" y="1676400"/>
                </a:lnTo>
                <a:lnTo>
                  <a:pt x="753361" y="1651000"/>
                </a:lnTo>
                <a:lnTo>
                  <a:pt x="771967" y="1638300"/>
                </a:lnTo>
                <a:lnTo>
                  <a:pt x="793176" y="1625600"/>
                </a:lnTo>
                <a:lnTo>
                  <a:pt x="789224" y="1587500"/>
                </a:lnTo>
                <a:lnTo>
                  <a:pt x="782716" y="1536700"/>
                </a:lnTo>
                <a:lnTo>
                  <a:pt x="773678" y="1485900"/>
                </a:lnTo>
                <a:lnTo>
                  <a:pt x="762136" y="1435100"/>
                </a:lnTo>
                <a:lnTo>
                  <a:pt x="748114" y="1397000"/>
                </a:lnTo>
                <a:lnTo>
                  <a:pt x="731637" y="1346200"/>
                </a:lnTo>
                <a:lnTo>
                  <a:pt x="712732" y="1295400"/>
                </a:lnTo>
                <a:lnTo>
                  <a:pt x="691423" y="1257300"/>
                </a:lnTo>
                <a:lnTo>
                  <a:pt x="667735" y="1219200"/>
                </a:lnTo>
                <a:lnTo>
                  <a:pt x="641695" y="1168400"/>
                </a:lnTo>
                <a:lnTo>
                  <a:pt x="613326" y="1130300"/>
                </a:lnTo>
                <a:lnTo>
                  <a:pt x="587671" y="1092200"/>
                </a:lnTo>
                <a:lnTo>
                  <a:pt x="565851" y="1054100"/>
                </a:lnTo>
                <a:lnTo>
                  <a:pt x="547927" y="1003300"/>
                </a:lnTo>
                <a:lnTo>
                  <a:pt x="533963" y="965200"/>
                </a:lnTo>
                <a:lnTo>
                  <a:pt x="524023" y="914400"/>
                </a:lnTo>
                <a:lnTo>
                  <a:pt x="518169" y="876300"/>
                </a:lnTo>
                <a:lnTo>
                  <a:pt x="516464" y="825500"/>
                </a:lnTo>
                <a:lnTo>
                  <a:pt x="518945" y="774700"/>
                </a:lnTo>
                <a:lnTo>
                  <a:pt x="525461" y="736600"/>
                </a:lnTo>
                <a:lnTo>
                  <a:pt x="535832" y="685800"/>
                </a:lnTo>
                <a:lnTo>
                  <a:pt x="549882" y="647700"/>
                </a:lnTo>
                <a:lnTo>
                  <a:pt x="567430" y="609600"/>
                </a:lnTo>
                <a:lnTo>
                  <a:pt x="588301" y="571500"/>
                </a:lnTo>
                <a:lnTo>
                  <a:pt x="612315" y="533400"/>
                </a:lnTo>
                <a:lnTo>
                  <a:pt x="639294" y="495300"/>
                </a:lnTo>
                <a:lnTo>
                  <a:pt x="669059" y="457200"/>
                </a:lnTo>
                <a:lnTo>
                  <a:pt x="701434" y="431800"/>
                </a:lnTo>
                <a:lnTo>
                  <a:pt x="736239" y="406400"/>
                </a:lnTo>
                <a:lnTo>
                  <a:pt x="773296" y="381000"/>
                </a:lnTo>
                <a:lnTo>
                  <a:pt x="812428" y="355600"/>
                </a:lnTo>
                <a:lnTo>
                  <a:pt x="853455" y="342900"/>
                </a:lnTo>
                <a:lnTo>
                  <a:pt x="896201" y="330200"/>
                </a:lnTo>
                <a:lnTo>
                  <a:pt x="940485" y="317500"/>
                </a:lnTo>
                <a:lnTo>
                  <a:pt x="1133551" y="317500"/>
                </a:lnTo>
                <a:lnTo>
                  <a:pt x="1182028" y="330200"/>
                </a:lnTo>
                <a:lnTo>
                  <a:pt x="1228936" y="355600"/>
                </a:lnTo>
                <a:lnTo>
                  <a:pt x="1274006" y="368300"/>
                </a:lnTo>
                <a:lnTo>
                  <a:pt x="1316971" y="393700"/>
                </a:lnTo>
                <a:lnTo>
                  <a:pt x="980073" y="393700"/>
                </a:lnTo>
                <a:lnTo>
                  <a:pt x="934988" y="406400"/>
                </a:lnTo>
                <a:lnTo>
                  <a:pt x="891559" y="419100"/>
                </a:lnTo>
                <a:lnTo>
                  <a:pt x="850051" y="431800"/>
                </a:lnTo>
                <a:lnTo>
                  <a:pt x="810728" y="457200"/>
                </a:lnTo>
                <a:lnTo>
                  <a:pt x="773855" y="482600"/>
                </a:lnTo>
                <a:lnTo>
                  <a:pt x="739696" y="508000"/>
                </a:lnTo>
                <a:lnTo>
                  <a:pt x="708517" y="533400"/>
                </a:lnTo>
                <a:lnTo>
                  <a:pt x="680582" y="571500"/>
                </a:lnTo>
                <a:lnTo>
                  <a:pt x="656156" y="609600"/>
                </a:lnTo>
                <a:lnTo>
                  <a:pt x="635504" y="647700"/>
                </a:lnTo>
                <a:lnTo>
                  <a:pt x="618889" y="685800"/>
                </a:lnTo>
                <a:lnTo>
                  <a:pt x="606579" y="736600"/>
                </a:lnTo>
                <a:lnTo>
                  <a:pt x="598835" y="774700"/>
                </a:lnTo>
                <a:lnTo>
                  <a:pt x="595925" y="825500"/>
                </a:lnTo>
                <a:lnTo>
                  <a:pt x="597948" y="876300"/>
                </a:lnTo>
                <a:lnTo>
                  <a:pt x="604737" y="914400"/>
                </a:lnTo>
                <a:lnTo>
                  <a:pt x="616206" y="965200"/>
                </a:lnTo>
                <a:lnTo>
                  <a:pt x="632269" y="1003300"/>
                </a:lnTo>
                <a:lnTo>
                  <a:pt x="652843" y="1041400"/>
                </a:lnTo>
                <a:lnTo>
                  <a:pt x="677841" y="1079500"/>
                </a:lnTo>
                <a:lnTo>
                  <a:pt x="705941" y="1117600"/>
                </a:lnTo>
                <a:lnTo>
                  <a:pt x="731950" y="1168400"/>
                </a:lnTo>
                <a:lnTo>
                  <a:pt x="755845" y="1206500"/>
                </a:lnTo>
                <a:lnTo>
                  <a:pt x="777606" y="1257300"/>
                </a:lnTo>
                <a:lnTo>
                  <a:pt x="797212" y="1295400"/>
                </a:lnTo>
                <a:lnTo>
                  <a:pt x="814643" y="1346200"/>
                </a:lnTo>
                <a:lnTo>
                  <a:pt x="829877" y="1384300"/>
                </a:lnTo>
                <a:lnTo>
                  <a:pt x="842893" y="1435100"/>
                </a:lnTo>
                <a:lnTo>
                  <a:pt x="853670" y="1485900"/>
                </a:lnTo>
                <a:lnTo>
                  <a:pt x="862188" y="1524000"/>
                </a:lnTo>
                <a:lnTo>
                  <a:pt x="868426" y="1574800"/>
                </a:lnTo>
                <a:lnTo>
                  <a:pt x="872363" y="1625600"/>
                </a:lnTo>
                <a:lnTo>
                  <a:pt x="1273873" y="1625600"/>
                </a:lnTo>
                <a:lnTo>
                  <a:pt x="1296289" y="1638300"/>
                </a:lnTo>
                <a:lnTo>
                  <a:pt x="1315673" y="1663700"/>
                </a:lnTo>
                <a:lnTo>
                  <a:pt x="1331402" y="1676400"/>
                </a:lnTo>
                <a:lnTo>
                  <a:pt x="1342854" y="1701800"/>
                </a:lnTo>
                <a:lnTo>
                  <a:pt x="818015" y="1701800"/>
                </a:lnTo>
                <a:lnTo>
                  <a:pt x="805228" y="1714500"/>
                </a:lnTo>
                <a:lnTo>
                  <a:pt x="797047" y="1727200"/>
                </a:lnTo>
                <a:lnTo>
                  <a:pt x="794586" y="1739900"/>
                </a:lnTo>
                <a:lnTo>
                  <a:pt x="797828" y="1752600"/>
                </a:lnTo>
                <a:lnTo>
                  <a:pt x="806366" y="1765300"/>
                </a:lnTo>
                <a:lnTo>
                  <a:pt x="818942" y="1778000"/>
                </a:lnTo>
                <a:lnTo>
                  <a:pt x="1363257" y="1778000"/>
                </a:lnTo>
                <a:lnTo>
                  <a:pt x="1341988" y="1790700"/>
                </a:lnTo>
                <a:lnTo>
                  <a:pt x="1324261" y="1816100"/>
                </a:lnTo>
                <a:lnTo>
                  <a:pt x="1298828" y="1841500"/>
                </a:lnTo>
                <a:lnTo>
                  <a:pt x="1267373" y="1854200"/>
                </a:lnTo>
                <a:lnTo>
                  <a:pt x="1231579" y="1866900"/>
                </a:lnTo>
                <a:close/>
              </a:path>
              <a:path w="2026285" h="2019300">
                <a:moveTo>
                  <a:pt x="1273873" y="1625600"/>
                </a:moveTo>
                <a:lnTo>
                  <a:pt x="1194754" y="1625600"/>
                </a:lnTo>
                <a:lnTo>
                  <a:pt x="1199411" y="1574800"/>
                </a:lnTo>
                <a:lnTo>
                  <a:pt x="1206230" y="1524000"/>
                </a:lnTo>
                <a:lnTo>
                  <a:pt x="1215190" y="1473200"/>
                </a:lnTo>
                <a:lnTo>
                  <a:pt x="1226271" y="1435100"/>
                </a:lnTo>
                <a:lnTo>
                  <a:pt x="1239451" y="1384300"/>
                </a:lnTo>
                <a:lnTo>
                  <a:pt x="1254709" y="1333500"/>
                </a:lnTo>
                <a:lnTo>
                  <a:pt x="1272024" y="1295400"/>
                </a:lnTo>
                <a:lnTo>
                  <a:pt x="1291376" y="1244600"/>
                </a:lnTo>
                <a:lnTo>
                  <a:pt x="1312744" y="1206500"/>
                </a:lnTo>
                <a:lnTo>
                  <a:pt x="1336105" y="1168400"/>
                </a:lnTo>
                <a:lnTo>
                  <a:pt x="1361440" y="1117600"/>
                </a:lnTo>
                <a:lnTo>
                  <a:pt x="1388728" y="1079500"/>
                </a:lnTo>
                <a:lnTo>
                  <a:pt x="1414254" y="1041400"/>
                </a:lnTo>
                <a:lnTo>
                  <a:pt x="1435025" y="1003300"/>
                </a:lnTo>
                <a:lnTo>
                  <a:pt x="1451006" y="952500"/>
                </a:lnTo>
                <a:lnTo>
                  <a:pt x="1462162" y="914400"/>
                </a:lnTo>
                <a:lnTo>
                  <a:pt x="1468459" y="863600"/>
                </a:lnTo>
                <a:lnTo>
                  <a:pt x="1469862" y="812800"/>
                </a:lnTo>
                <a:lnTo>
                  <a:pt x="1466336" y="774700"/>
                </a:lnTo>
                <a:lnTo>
                  <a:pt x="1457847" y="723900"/>
                </a:lnTo>
                <a:lnTo>
                  <a:pt x="1444359" y="685800"/>
                </a:lnTo>
                <a:lnTo>
                  <a:pt x="1425838" y="635000"/>
                </a:lnTo>
                <a:lnTo>
                  <a:pt x="1402250" y="596900"/>
                </a:lnTo>
                <a:lnTo>
                  <a:pt x="1373559" y="558800"/>
                </a:lnTo>
                <a:lnTo>
                  <a:pt x="1339731" y="520700"/>
                </a:lnTo>
                <a:lnTo>
                  <a:pt x="1302135" y="482600"/>
                </a:lnTo>
                <a:lnTo>
                  <a:pt x="1261557" y="457200"/>
                </a:lnTo>
                <a:lnTo>
                  <a:pt x="1218356" y="431800"/>
                </a:lnTo>
                <a:lnTo>
                  <a:pt x="1172894" y="419100"/>
                </a:lnTo>
                <a:lnTo>
                  <a:pt x="1076629" y="393700"/>
                </a:lnTo>
                <a:lnTo>
                  <a:pt x="1316971" y="393700"/>
                </a:lnTo>
                <a:lnTo>
                  <a:pt x="1357563" y="431800"/>
                </a:lnTo>
                <a:lnTo>
                  <a:pt x="1395514" y="457200"/>
                </a:lnTo>
                <a:lnTo>
                  <a:pt x="1428512" y="495300"/>
                </a:lnTo>
                <a:lnTo>
                  <a:pt x="1457476" y="533400"/>
                </a:lnTo>
                <a:lnTo>
                  <a:pt x="1482432" y="571500"/>
                </a:lnTo>
                <a:lnTo>
                  <a:pt x="1503404" y="609600"/>
                </a:lnTo>
                <a:lnTo>
                  <a:pt x="1520417" y="660400"/>
                </a:lnTo>
                <a:lnTo>
                  <a:pt x="1533495" y="698500"/>
                </a:lnTo>
                <a:lnTo>
                  <a:pt x="1542664" y="749300"/>
                </a:lnTo>
                <a:lnTo>
                  <a:pt x="1547949" y="787400"/>
                </a:lnTo>
                <a:lnTo>
                  <a:pt x="1549374" y="838200"/>
                </a:lnTo>
                <a:lnTo>
                  <a:pt x="1546964" y="876300"/>
                </a:lnTo>
                <a:lnTo>
                  <a:pt x="1540745" y="927100"/>
                </a:lnTo>
                <a:lnTo>
                  <a:pt x="1530741" y="965200"/>
                </a:lnTo>
                <a:lnTo>
                  <a:pt x="1516976" y="1003300"/>
                </a:lnTo>
                <a:lnTo>
                  <a:pt x="1499476" y="1054100"/>
                </a:lnTo>
                <a:lnTo>
                  <a:pt x="1478266" y="1092200"/>
                </a:lnTo>
                <a:lnTo>
                  <a:pt x="1453370" y="1130300"/>
                </a:lnTo>
                <a:lnTo>
                  <a:pt x="1425840" y="1168400"/>
                </a:lnTo>
                <a:lnTo>
                  <a:pt x="1400477" y="1206500"/>
                </a:lnTo>
                <a:lnTo>
                  <a:pt x="1377305" y="1257300"/>
                </a:lnTo>
                <a:lnTo>
                  <a:pt x="1356351" y="1295400"/>
                </a:lnTo>
                <a:lnTo>
                  <a:pt x="1337638" y="1346200"/>
                </a:lnTo>
                <a:lnTo>
                  <a:pt x="1321194" y="1384300"/>
                </a:lnTo>
                <a:lnTo>
                  <a:pt x="1307042" y="1435100"/>
                </a:lnTo>
                <a:lnTo>
                  <a:pt x="1295209" y="1485900"/>
                </a:lnTo>
                <a:lnTo>
                  <a:pt x="1278599" y="1574800"/>
                </a:lnTo>
                <a:lnTo>
                  <a:pt x="1273873" y="1625600"/>
                </a:lnTo>
                <a:close/>
              </a:path>
              <a:path w="2026285" h="2019300">
                <a:moveTo>
                  <a:pt x="1072665" y="1625600"/>
                </a:moveTo>
                <a:lnTo>
                  <a:pt x="993208" y="1625600"/>
                </a:lnTo>
                <a:lnTo>
                  <a:pt x="993208" y="1219200"/>
                </a:lnTo>
                <a:lnTo>
                  <a:pt x="945703" y="1193800"/>
                </a:lnTo>
                <a:lnTo>
                  <a:pt x="907942" y="1168400"/>
                </a:lnTo>
                <a:lnTo>
                  <a:pt x="883018" y="1117600"/>
                </a:lnTo>
                <a:lnTo>
                  <a:pt x="874023" y="1066800"/>
                </a:lnTo>
                <a:lnTo>
                  <a:pt x="882138" y="1016000"/>
                </a:lnTo>
                <a:lnTo>
                  <a:pt x="904725" y="977900"/>
                </a:lnTo>
                <a:lnTo>
                  <a:pt x="939145" y="939800"/>
                </a:lnTo>
                <a:lnTo>
                  <a:pt x="982762" y="914400"/>
                </a:lnTo>
                <a:lnTo>
                  <a:pt x="1032937" y="901700"/>
                </a:lnTo>
                <a:lnTo>
                  <a:pt x="1083112" y="914400"/>
                </a:lnTo>
                <a:lnTo>
                  <a:pt x="1126728" y="939800"/>
                </a:lnTo>
                <a:lnTo>
                  <a:pt x="1161149" y="977900"/>
                </a:lnTo>
                <a:lnTo>
                  <a:pt x="1168677" y="990600"/>
                </a:lnTo>
                <a:lnTo>
                  <a:pt x="1002038" y="990600"/>
                </a:lnTo>
                <a:lnTo>
                  <a:pt x="976779" y="1016000"/>
                </a:lnTo>
                <a:lnTo>
                  <a:pt x="959734" y="1041400"/>
                </a:lnTo>
                <a:lnTo>
                  <a:pt x="953480" y="1066800"/>
                </a:lnTo>
                <a:lnTo>
                  <a:pt x="959734" y="1092200"/>
                </a:lnTo>
                <a:lnTo>
                  <a:pt x="976779" y="1117600"/>
                </a:lnTo>
                <a:lnTo>
                  <a:pt x="1002038" y="1143000"/>
                </a:lnTo>
                <a:lnTo>
                  <a:pt x="1170393" y="1143000"/>
                </a:lnTo>
                <a:lnTo>
                  <a:pt x="1157932" y="1168400"/>
                </a:lnTo>
                <a:lnTo>
                  <a:pt x="1120171" y="1193800"/>
                </a:lnTo>
                <a:lnTo>
                  <a:pt x="1072665" y="1219200"/>
                </a:lnTo>
                <a:lnTo>
                  <a:pt x="1072665" y="1625600"/>
                </a:lnTo>
                <a:close/>
              </a:path>
              <a:path w="2026285" h="2019300">
                <a:moveTo>
                  <a:pt x="1170393" y="1143000"/>
                </a:moveTo>
                <a:lnTo>
                  <a:pt x="1063835" y="1143000"/>
                </a:lnTo>
                <a:lnTo>
                  <a:pt x="1089095" y="1117600"/>
                </a:lnTo>
                <a:lnTo>
                  <a:pt x="1106139" y="1092200"/>
                </a:lnTo>
                <a:lnTo>
                  <a:pt x="1112393" y="1066800"/>
                </a:lnTo>
                <a:lnTo>
                  <a:pt x="1106139" y="1041400"/>
                </a:lnTo>
                <a:lnTo>
                  <a:pt x="1089095" y="1016000"/>
                </a:lnTo>
                <a:lnTo>
                  <a:pt x="1063835" y="990600"/>
                </a:lnTo>
                <a:lnTo>
                  <a:pt x="1168677" y="990600"/>
                </a:lnTo>
                <a:lnTo>
                  <a:pt x="1183735" y="1016000"/>
                </a:lnTo>
                <a:lnTo>
                  <a:pt x="1191850" y="1066800"/>
                </a:lnTo>
                <a:lnTo>
                  <a:pt x="1182855" y="1117600"/>
                </a:lnTo>
                <a:lnTo>
                  <a:pt x="1170393" y="1143000"/>
                </a:lnTo>
                <a:close/>
              </a:path>
              <a:path w="2026285" h="2019300">
                <a:moveTo>
                  <a:pt x="497687" y="1714500"/>
                </a:moveTo>
                <a:lnTo>
                  <a:pt x="395054" y="1714500"/>
                </a:lnTo>
                <a:lnTo>
                  <a:pt x="489286" y="1612900"/>
                </a:lnTo>
                <a:lnTo>
                  <a:pt x="501257" y="1612900"/>
                </a:lnTo>
                <a:lnTo>
                  <a:pt x="514945" y="1600200"/>
                </a:lnTo>
                <a:lnTo>
                  <a:pt x="528938" y="1600200"/>
                </a:lnTo>
                <a:lnTo>
                  <a:pt x="541823" y="1612900"/>
                </a:lnTo>
                <a:lnTo>
                  <a:pt x="577088" y="1638300"/>
                </a:lnTo>
                <a:lnTo>
                  <a:pt x="623072" y="1651000"/>
                </a:lnTo>
                <a:lnTo>
                  <a:pt x="674473" y="1676400"/>
                </a:lnTo>
                <a:lnTo>
                  <a:pt x="725992" y="1689100"/>
                </a:lnTo>
                <a:lnTo>
                  <a:pt x="522531" y="1689100"/>
                </a:lnTo>
                <a:lnTo>
                  <a:pt x="497687" y="1714500"/>
                </a:lnTo>
                <a:close/>
              </a:path>
              <a:path w="2026285" h="2019300">
                <a:moveTo>
                  <a:pt x="1363257" y="1778000"/>
                </a:moveTo>
                <a:lnTo>
                  <a:pt x="1247028" y="1778000"/>
                </a:lnTo>
                <a:lnTo>
                  <a:pt x="1259658" y="1765300"/>
                </a:lnTo>
                <a:lnTo>
                  <a:pt x="1268180" y="1752600"/>
                </a:lnTo>
                <a:lnTo>
                  <a:pt x="1271307" y="1739900"/>
                </a:lnTo>
                <a:lnTo>
                  <a:pt x="1268248" y="1727200"/>
                </a:lnTo>
                <a:lnTo>
                  <a:pt x="1259902" y="1714500"/>
                </a:lnTo>
                <a:lnTo>
                  <a:pt x="1247515" y="1701800"/>
                </a:lnTo>
                <a:lnTo>
                  <a:pt x="1342854" y="1701800"/>
                </a:lnTo>
                <a:lnTo>
                  <a:pt x="1379860" y="1676400"/>
                </a:lnTo>
                <a:lnTo>
                  <a:pt x="1415823" y="1663700"/>
                </a:lnTo>
                <a:lnTo>
                  <a:pt x="1450667" y="1638300"/>
                </a:lnTo>
                <a:lnTo>
                  <a:pt x="1484315" y="1612900"/>
                </a:lnTo>
                <a:lnTo>
                  <a:pt x="1497200" y="1600200"/>
                </a:lnTo>
                <a:lnTo>
                  <a:pt x="1511194" y="1600200"/>
                </a:lnTo>
                <a:lnTo>
                  <a:pt x="1524884" y="1612900"/>
                </a:lnTo>
                <a:lnTo>
                  <a:pt x="1536855" y="1612900"/>
                </a:lnTo>
                <a:lnTo>
                  <a:pt x="1607529" y="1689100"/>
                </a:lnTo>
                <a:lnTo>
                  <a:pt x="1504993" y="1689100"/>
                </a:lnTo>
                <a:lnTo>
                  <a:pt x="1466120" y="1727200"/>
                </a:lnTo>
                <a:lnTo>
                  <a:pt x="1425934" y="1739900"/>
                </a:lnTo>
                <a:lnTo>
                  <a:pt x="1384526" y="1765300"/>
                </a:lnTo>
                <a:lnTo>
                  <a:pt x="1363257" y="1778000"/>
                </a:lnTo>
                <a:close/>
              </a:path>
              <a:path w="2026285" h="2019300">
                <a:moveTo>
                  <a:pt x="1646034" y="1803400"/>
                </a:moveTo>
                <a:lnTo>
                  <a:pt x="1616136" y="1803400"/>
                </a:lnTo>
                <a:lnTo>
                  <a:pt x="1602991" y="1790700"/>
                </a:lnTo>
                <a:lnTo>
                  <a:pt x="1504993" y="1689100"/>
                </a:lnTo>
                <a:lnTo>
                  <a:pt x="1607529" y="1689100"/>
                </a:lnTo>
                <a:lnTo>
                  <a:pt x="1631087" y="1714500"/>
                </a:lnTo>
                <a:lnTo>
                  <a:pt x="1735804" y="1714500"/>
                </a:lnTo>
                <a:lnTo>
                  <a:pt x="1659179" y="1790700"/>
                </a:lnTo>
                <a:lnTo>
                  <a:pt x="1646034" y="1803400"/>
                </a:lnTo>
                <a:close/>
              </a:path>
              <a:path w="2026285" h="2019300">
                <a:moveTo>
                  <a:pt x="1079383" y="2019300"/>
                </a:moveTo>
                <a:lnTo>
                  <a:pt x="986491" y="2019300"/>
                </a:lnTo>
                <a:lnTo>
                  <a:pt x="943938" y="1993900"/>
                </a:lnTo>
                <a:lnTo>
                  <a:pt x="906561" y="1968500"/>
                </a:lnTo>
                <a:lnTo>
                  <a:pt x="875640" y="1943100"/>
                </a:lnTo>
                <a:lnTo>
                  <a:pt x="852457" y="1905000"/>
                </a:lnTo>
                <a:lnTo>
                  <a:pt x="838292" y="1866900"/>
                </a:lnTo>
                <a:lnTo>
                  <a:pt x="920561" y="1866900"/>
                </a:lnTo>
                <a:lnTo>
                  <a:pt x="937753" y="1892300"/>
                </a:lnTo>
                <a:lnTo>
                  <a:pt x="963475" y="1917700"/>
                </a:lnTo>
                <a:lnTo>
                  <a:pt x="995833" y="1930400"/>
                </a:lnTo>
                <a:lnTo>
                  <a:pt x="1032937" y="1943100"/>
                </a:lnTo>
                <a:lnTo>
                  <a:pt x="1190233" y="1943100"/>
                </a:lnTo>
                <a:lnTo>
                  <a:pt x="1159312" y="1968500"/>
                </a:lnTo>
                <a:lnTo>
                  <a:pt x="1121935" y="1993900"/>
                </a:lnTo>
                <a:lnTo>
                  <a:pt x="1079383" y="2019300"/>
                </a:lnTo>
                <a:close/>
              </a:path>
              <a:path w="2026285" h="2019300">
                <a:moveTo>
                  <a:pt x="1190233" y="1943100"/>
                </a:moveTo>
                <a:lnTo>
                  <a:pt x="1032937" y="1943100"/>
                </a:lnTo>
                <a:lnTo>
                  <a:pt x="1070040" y="1930400"/>
                </a:lnTo>
                <a:lnTo>
                  <a:pt x="1102399" y="1917700"/>
                </a:lnTo>
                <a:lnTo>
                  <a:pt x="1128120" y="1892300"/>
                </a:lnTo>
                <a:lnTo>
                  <a:pt x="1145312" y="1866900"/>
                </a:lnTo>
                <a:lnTo>
                  <a:pt x="1227582" y="1866900"/>
                </a:lnTo>
                <a:lnTo>
                  <a:pt x="1213417" y="1905000"/>
                </a:lnTo>
                <a:lnTo>
                  <a:pt x="1190233" y="1943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659784" y="6227275"/>
            <a:ext cx="5744210" cy="2955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3100"/>
              </a:lnSpc>
              <a:spcBef>
                <a:spcPts val="100"/>
              </a:spcBef>
            </a:pPr>
            <a:r>
              <a:rPr dirty="0" sz="1700" spc="5">
                <a:latin typeface="Tahoma"/>
                <a:cs typeface="Tahoma"/>
              </a:rPr>
              <a:t>Tal </a:t>
            </a:r>
            <a:r>
              <a:rPr dirty="0" sz="1700" spc="90">
                <a:latin typeface="Tahoma"/>
                <a:cs typeface="Tahoma"/>
              </a:rPr>
              <a:t>como </a:t>
            </a:r>
            <a:r>
              <a:rPr dirty="0" sz="1700" spc="70">
                <a:latin typeface="Tahoma"/>
                <a:cs typeface="Tahoma"/>
              </a:rPr>
              <a:t>lo </a:t>
            </a:r>
            <a:r>
              <a:rPr dirty="0" sz="1700" spc="55">
                <a:latin typeface="Tahoma"/>
                <a:cs typeface="Tahoma"/>
              </a:rPr>
              <a:t>estipula </a:t>
            </a:r>
            <a:r>
              <a:rPr dirty="0" sz="1700" spc="45">
                <a:latin typeface="Tahoma"/>
                <a:cs typeface="Tahoma"/>
              </a:rPr>
              <a:t>la </a:t>
            </a:r>
            <a:r>
              <a:rPr dirty="0" sz="1700" spc="65">
                <a:latin typeface="Tahoma"/>
                <a:cs typeface="Tahoma"/>
              </a:rPr>
              <a:t>novedosa </a:t>
            </a:r>
            <a:r>
              <a:rPr dirty="0" sz="1700" spc="30">
                <a:latin typeface="Tahoma"/>
                <a:cs typeface="Tahoma"/>
              </a:rPr>
              <a:t>Ley </a:t>
            </a:r>
            <a:r>
              <a:rPr dirty="0" sz="1700" spc="75">
                <a:latin typeface="Tahoma"/>
                <a:cs typeface="Tahoma"/>
              </a:rPr>
              <a:t>de </a:t>
            </a:r>
            <a:r>
              <a:rPr dirty="0" sz="1700" spc="25">
                <a:latin typeface="Tahoma"/>
                <a:cs typeface="Tahoma"/>
              </a:rPr>
              <a:t>Ciencia, </a:t>
            </a:r>
            <a:r>
              <a:rPr dirty="0" sz="1700" spc="30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Desarrollo</a:t>
            </a:r>
            <a:r>
              <a:rPr dirty="0" sz="1700" spc="-100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Tecnológico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e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Innovación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del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45">
                <a:latin typeface="Tahoma"/>
                <a:cs typeface="Tahoma"/>
              </a:rPr>
              <a:t>Estado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de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5">
                <a:latin typeface="Tahoma"/>
                <a:cs typeface="Tahoma"/>
              </a:rPr>
              <a:t>Jalisco </a:t>
            </a:r>
            <a:r>
              <a:rPr dirty="0" sz="1700" spc="-520">
                <a:latin typeface="Tahoma"/>
                <a:cs typeface="Tahoma"/>
              </a:rPr>
              <a:t> </a:t>
            </a:r>
            <a:r>
              <a:rPr dirty="0" sz="1700" spc="50">
                <a:latin typeface="Tahoma"/>
                <a:cs typeface="Tahoma"/>
              </a:rPr>
              <a:t>es </a:t>
            </a:r>
            <a:r>
              <a:rPr dirty="0" sz="1700" spc="75">
                <a:latin typeface="Tahoma"/>
                <a:cs typeface="Tahoma"/>
              </a:rPr>
              <a:t>de </a:t>
            </a:r>
            <a:r>
              <a:rPr dirty="0" sz="1700" spc="80">
                <a:latin typeface="Tahoma"/>
                <a:cs typeface="Tahoma"/>
              </a:rPr>
              <a:t>orden </a:t>
            </a:r>
            <a:r>
              <a:rPr dirty="0" sz="1700" spc="65">
                <a:latin typeface="Tahoma"/>
                <a:cs typeface="Tahoma"/>
              </a:rPr>
              <a:t>público </a:t>
            </a:r>
            <a:r>
              <a:rPr dirty="0" sz="1700" spc="55">
                <a:latin typeface="Tahoma"/>
                <a:cs typeface="Tahoma"/>
              </a:rPr>
              <a:t>e </a:t>
            </a:r>
            <a:r>
              <a:rPr dirty="0" sz="1700" spc="50">
                <a:latin typeface="Tahoma"/>
                <a:cs typeface="Tahoma"/>
              </a:rPr>
              <a:t>interés </a:t>
            </a:r>
            <a:r>
              <a:rPr dirty="0" sz="1700" spc="30">
                <a:latin typeface="Tahoma"/>
                <a:cs typeface="Tahoma"/>
              </a:rPr>
              <a:t>general, </a:t>
            </a:r>
            <a:r>
              <a:rPr dirty="0" sz="1700" spc="50">
                <a:latin typeface="Tahoma"/>
                <a:cs typeface="Tahoma"/>
              </a:rPr>
              <a:t>impulsar, </a:t>
            </a:r>
            <a:r>
              <a:rPr dirty="0" sz="1700" spc="5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fomentar </a:t>
            </a:r>
            <a:r>
              <a:rPr dirty="0" sz="1700" spc="5">
                <a:latin typeface="Tahoma"/>
                <a:cs typeface="Tahoma"/>
              </a:rPr>
              <a:t>y </a:t>
            </a:r>
            <a:r>
              <a:rPr dirty="0" sz="1700" spc="70">
                <a:latin typeface="Tahoma"/>
                <a:cs typeface="Tahoma"/>
              </a:rPr>
              <a:t>coordinar </a:t>
            </a:r>
            <a:r>
              <a:rPr dirty="0" sz="1700" spc="45">
                <a:latin typeface="Tahoma"/>
                <a:cs typeface="Tahoma"/>
              </a:rPr>
              <a:t>las </a:t>
            </a:r>
            <a:r>
              <a:rPr dirty="0" sz="1700" spc="50">
                <a:latin typeface="Tahoma"/>
                <a:cs typeface="Tahoma"/>
              </a:rPr>
              <a:t>diversas acciones </a:t>
            </a:r>
            <a:r>
              <a:rPr dirty="0" sz="1700" spc="55">
                <a:latin typeface="Tahoma"/>
                <a:cs typeface="Tahoma"/>
              </a:rPr>
              <a:t>públicas </a:t>
            </a:r>
            <a:r>
              <a:rPr dirty="0" sz="1700" spc="5">
                <a:latin typeface="Tahoma"/>
                <a:cs typeface="Tahoma"/>
              </a:rPr>
              <a:t>y </a:t>
            </a:r>
            <a:r>
              <a:rPr dirty="0" sz="1700" spc="1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privadas </a:t>
            </a:r>
            <a:r>
              <a:rPr dirty="0" sz="1700" spc="60">
                <a:latin typeface="Tahoma"/>
                <a:cs typeface="Tahoma"/>
              </a:rPr>
              <a:t>orientadas </a:t>
            </a:r>
            <a:r>
              <a:rPr dirty="0" sz="1700" spc="40">
                <a:latin typeface="Tahoma"/>
                <a:cs typeface="Tahoma"/>
              </a:rPr>
              <a:t>al </a:t>
            </a:r>
            <a:r>
              <a:rPr dirty="0" sz="1700" spc="65">
                <a:latin typeface="Tahoma"/>
                <a:cs typeface="Tahoma"/>
              </a:rPr>
              <a:t>desarrollo </a:t>
            </a:r>
            <a:r>
              <a:rPr dirty="0" sz="1700" spc="30">
                <a:latin typeface="Tahoma"/>
                <a:cs typeface="Tahoma"/>
              </a:rPr>
              <a:t>científico, </a:t>
            </a:r>
            <a:r>
              <a:rPr dirty="0" sz="1700" spc="35">
                <a:latin typeface="Tahoma"/>
                <a:cs typeface="Tahoma"/>
              </a:rPr>
              <a:t>tecnológico, </a:t>
            </a:r>
            <a:r>
              <a:rPr dirty="0" sz="1700" spc="4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de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innovación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impulso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al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0">
                <a:latin typeface="Tahoma"/>
                <a:cs typeface="Tahoma"/>
              </a:rPr>
              <a:t>conocimiento,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por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ello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0">
                <a:latin typeface="Tahoma"/>
                <a:cs typeface="Tahoma"/>
              </a:rPr>
              <a:t>es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que </a:t>
            </a:r>
            <a:r>
              <a:rPr dirty="0" sz="1700" spc="-520">
                <a:latin typeface="Tahoma"/>
                <a:cs typeface="Tahoma"/>
              </a:rPr>
              <a:t> </a:t>
            </a:r>
            <a:r>
              <a:rPr dirty="0" sz="1700" spc="50">
                <a:latin typeface="Tahoma"/>
                <a:cs typeface="Tahoma"/>
              </a:rPr>
              <a:t>es </a:t>
            </a:r>
            <a:r>
              <a:rPr dirty="0" sz="1700" spc="60">
                <a:latin typeface="Tahoma"/>
                <a:cs typeface="Tahoma"/>
              </a:rPr>
              <a:t>nuestra </a:t>
            </a:r>
            <a:r>
              <a:rPr dirty="0" sz="1700" spc="55">
                <a:latin typeface="Tahoma"/>
                <a:cs typeface="Tahoma"/>
              </a:rPr>
              <a:t>obligación </a:t>
            </a:r>
            <a:r>
              <a:rPr dirty="0" sz="1700" spc="90">
                <a:latin typeface="Tahoma"/>
                <a:cs typeface="Tahoma"/>
              </a:rPr>
              <a:t>como </a:t>
            </a:r>
            <a:r>
              <a:rPr dirty="0" sz="1700" spc="55">
                <a:latin typeface="Tahoma"/>
                <a:cs typeface="Tahoma"/>
              </a:rPr>
              <a:t>servidores </a:t>
            </a:r>
            <a:r>
              <a:rPr dirty="0" sz="1700" spc="65">
                <a:latin typeface="Tahoma"/>
                <a:cs typeface="Tahoma"/>
              </a:rPr>
              <a:t>públicos </a:t>
            </a:r>
            <a:r>
              <a:rPr dirty="0" sz="1700" spc="5">
                <a:latin typeface="Tahoma"/>
                <a:cs typeface="Tahoma"/>
              </a:rPr>
              <a:t>y </a:t>
            </a:r>
            <a:r>
              <a:rPr dirty="0" sz="1700" spc="1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habitantes </a:t>
            </a:r>
            <a:r>
              <a:rPr dirty="0" sz="1700" spc="75">
                <a:latin typeface="Tahoma"/>
                <a:cs typeface="Tahoma"/>
              </a:rPr>
              <a:t>de </a:t>
            </a:r>
            <a:r>
              <a:rPr dirty="0" sz="1700" spc="45">
                <a:latin typeface="Tahoma"/>
                <a:cs typeface="Tahoma"/>
              </a:rPr>
              <a:t>este </a:t>
            </a:r>
            <a:r>
              <a:rPr dirty="0" sz="1700" spc="55">
                <a:latin typeface="Tahoma"/>
                <a:cs typeface="Tahoma"/>
              </a:rPr>
              <a:t>municipio, </a:t>
            </a:r>
            <a:r>
              <a:rPr dirty="0" sz="1700" spc="40">
                <a:latin typeface="Tahoma"/>
                <a:cs typeface="Tahoma"/>
              </a:rPr>
              <a:t>velar </a:t>
            </a:r>
            <a:r>
              <a:rPr dirty="0" sz="1700" spc="90">
                <a:latin typeface="Tahoma"/>
                <a:cs typeface="Tahoma"/>
              </a:rPr>
              <a:t>por </a:t>
            </a:r>
            <a:r>
              <a:rPr dirty="0" sz="1700" spc="45">
                <a:latin typeface="Tahoma"/>
                <a:cs typeface="Tahoma"/>
              </a:rPr>
              <a:t>el </a:t>
            </a:r>
            <a:r>
              <a:rPr dirty="0" sz="1700" spc="65">
                <a:latin typeface="Tahoma"/>
                <a:cs typeface="Tahoma"/>
              </a:rPr>
              <a:t>progreso </a:t>
            </a:r>
            <a:r>
              <a:rPr dirty="0" sz="1700" spc="60">
                <a:latin typeface="Tahoma"/>
                <a:cs typeface="Tahoma"/>
              </a:rPr>
              <a:t>del </a:t>
            </a:r>
            <a:r>
              <a:rPr dirty="0" sz="1700" spc="65">
                <a:latin typeface="Tahoma"/>
                <a:cs typeface="Tahoma"/>
              </a:rPr>
              <a:t> </a:t>
            </a:r>
            <a:r>
              <a:rPr dirty="0" sz="1700" spc="95">
                <a:latin typeface="Tahoma"/>
                <a:cs typeface="Tahoma"/>
              </a:rPr>
              <a:t>mismo </a:t>
            </a:r>
            <a:r>
              <a:rPr dirty="0" sz="1700" spc="65">
                <a:latin typeface="Tahoma"/>
                <a:cs typeface="Tahoma"/>
              </a:rPr>
              <a:t>observando </a:t>
            </a:r>
            <a:r>
              <a:rPr dirty="0" sz="1700" spc="60">
                <a:latin typeface="Tahoma"/>
                <a:cs typeface="Tahoma"/>
              </a:rPr>
              <a:t>los lineamientos </a:t>
            </a:r>
            <a:r>
              <a:rPr dirty="0" sz="1700" spc="45">
                <a:latin typeface="Tahoma"/>
                <a:cs typeface="Tahoma"/>
              </a:rPr>
              <a:t>generales </a:t>
            </a:r>
            <a:r>
              <a:rPr dirty="0" sz="1700" spc="5">
                <a:latin typeface="Tahoma"/>
                <a:cs typeface="Tahoma"/>
              </a:rPr>
              <a:t>y </a:t>
            </a:r>
            <a:r>
              <a:rPr dirty="0" sz="1700" spc="10">
                <a:latin typeface="Tahoma"/>
                <a:cs typeface="Tahoma"/>
              </a:rPr>
              <a:t> </a:t>
            </a:r>
            <a:r>
              <a:rPr dirty="0" sz="1700" spc="45">
                <a:latin typeface="Tahoma"/>
                <a:cs typeface="Tahoma"/>
              </a:rPr>
              <a:t>específicos</a:t>
            </a:r>
            <a:r>
              <a:rPr dirty="0" sz="1700" spc="-100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aplicables.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89943" y="8403589"/>
            <a:ext cx="1884045" cy="86360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2400" spc="135" b="1">
                <a:latin typeface="Trebuchet MS"/>
                <a:cs typeface="Trebuchet MS"/>
              </a:rPr>
              <a:t>CIENCIA</a:t>
            </a:r>
            <a:r>
              <a:rPr dirty="0" sz="2400" spc="-180" b="1">
                <a:latin typeface="Trebuchet MS"/>
                <a:cs typeface="Trebuchet MS"/>
              </a:rPr>
              <a:t> </a:t>
            </a:r>
            <a:r>
              <a:rPr dirty="0" sz="2400" spc="-80" b="1">
                <a:latin typeface="Trebuchet MS"/>
                <a:cs typeface="Trebuchet MS"/>
              </a:rPr>
              <a:t>Y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400" spc="20" b="1">
                <a:latin typeface="Trebuchet MS"/>
                <a:cs typeface="Trebuchet MS"/>
              </a:rPr>
              <a:t>TECNOLOGÍA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776668" y="6956945"/>
            <a:ext cx="5251450" cy="1501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3999"/>
              </a:lnSpc>
              <a:spcBef>
                <a:spcPts val="100"/>
              </a:spcBef>
            </a:pPr>
            <a:r>
              <a:rPr dirty="0" sz="1700" spc="40">
                <a:latin typeface="Tahoma"/>
                <a:cs typeface="Tahoma"/>
              </a:rPr>
              <a:t>La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25">
                <a:latin typeface="Tahoma"/>
                <a:cs typeface="Tahoma"/>
              </a:rPr>
              <a:t>ciencia,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la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50">
                <a:latin typeface="Tahoma"/>
                <a:cs typeface="Tahoma"/>
              </a:rPr>
              <a:t>tecnología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e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innovación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son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elementos </a:t>
            </a:r>
            <a:r>
              <a:rPr dirty="0" sz="1700" spc="-515">
                <a:latin typeface="Tahoma"/>
                <a:cs typeface="Tahoma"/>
              </a:rPr>
              <a:t> </a:t>
            </a:r>
            <a:r>
              <a:rPr dirty="0" sz="1700" spc="50">
                <a:latin typeface="Tahoma"/>
                <a:cs typeface="Tahoma"/>
              </a:rPr>
              <a:t>centrales </a:t>
            </a:r>
            <a:r>
              <a:rPr dirty="0" sz="1700" spc="65">
                <a:latin typeface="Tahoma"/>
                <a:cs typeface="Tahoma"/>
              </a:rPr>
              <a:t>para </a:t>
            </a:r>
            <a:r>
              <a:rPr dirty="0" sz="1700" spc="45">
                <a:latin typeface="Tahoma"/>
                <a:cs typeface="Tahoma"/>
              </a:rPr>
              <a:t>el </a:t>
            </a:r>
            <a:r>
              <a:rPr dirty="0" sz="1700" spc="65">
                <a:latin typeface="Tahoma"/>
                <a:cs typeface="Tahoma"/>
              </a:rPr>
              <a:t>desarrollo </a:t>
            </a:r>
            <a:r>
              <a:rPr dirty="0" sz="1700" spc="75">
                <a:latin typeface="Tahoma"/>
                <a:cs typeface="Tahoma"/>
              </a:rPr>
              <a:t>de </a:t>
            </a:r>
            <a:r>
              <a:rPr dirty="0" sz="1700" spc="60">
                <a:latin typeface="Tahoma"/>
                <a:cs typeface="Tahoma"/>
              </a:rPr>
              <a:t>sociedades del </a:t>
            </a:r>
            <a:r>
              <a:rPr dirty="0" sz="1700" spc="65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crecimiento</a:t>
            </a:r>
            <a:r>
              <a:rPr dirty="0" sz="1700" spc="-100">
                <a:latin typeface="Tahoma"/>
                <a:cs typeface="Tahoma"/>
              </a:rPr>
              <a:t> </a:t>
            </a:r>
            <a:r>
              <a:rPr dirty="0" sz="1700" spc="45">
                <a:latin typeface="Tahoma"/>
                <a:cs typeface="Tahoma"/>
              </a:rPr>
              <a:t>sostenibles.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Sus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capacidades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son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90">
                <a:latin typeface="Tahoma"/>
                <a:cs typeface="Tahoma"/>
              </a:rPr>
              <a:t>por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lo </a:t>
            </a:r>
            <a:r>
              <a:rPr dirty="0" sz="1700" spc="-515">
                <a:latin typeface="Tahoma"/>
                <a:cs typeface="Tahoma"/>
              </a:rPr>
              <a:t> </a:t>
            </a:r>
            <a:r>
              <a:rPr dirty="0" sz="1700" spc="55">
                <a:latin typeface="Tahoma"/>
                <a:cs typeface="Tahoma"/>
              </a:rPr>
              <a:t>tanto </a:t>
            </a:r>
            <a:r>
              <a:rPr dirty="0" sz="1700" spc="90">
                <a:latin typeface="Tahoma"/>
                <a:cs typeface="Tahoma"/>
              </a:rPr>
              <a:t>un motor </a:t>
            </a:r>
            <a:r>
              <a:rPr dirty="0" sz="1700" spc="75">
                <a:latin typeface="Tahoma"/>
                <a:cs typeface="Tahoma"/>
              </a:rPr>
              <a:t>de </a:t>
            </a:r>
            <a:r>
              <a:rPr dirty="0" sz="1700" spc="60">
                <a:latin typeface="Tahoma"/>
                <a:cs typeface="Tahoma"/>
              </a:rPr>
              <a:t>crecimiento </a:t>
            </a:r>
            <a:r>
              <a:rPr dirty="0" sz="1700" spc="70">
                <a:latin typeface="Tahoma"/>
                <a:cs typeface="Tahoma"/>
              </a:rPr>
              <a:t>económico </a:t>
            </a:r>
            <a:r>
              <a:rPr dirty="0" sz="1700" spc="10">
                <a:latin typeface="Tahoma"/>
                <a:cs typeface="Tahoma"/>
              </a:rPr>
              <a:t>y </a:t>
            </a:r>
            <a:r>
              <a:rPr dirty="0" sz="1700" spc="15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desarrollo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25">
                <a:latin typeface="Tahoma"/>
                <a:cs typeface="Tahoma"/>
              </a:rPr>
              <a:t>social”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importante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15082" y="1170012"/>
            <a:ext cx="1463040" cy="398145"/>
            <a:chOff x="115082" y="1170012"/>
            <a:chExt cx="1463040" cy="398145"/>
          </a:xfrm>
        </p:grpSpPr>
        <p:sp>
          <p:nvSpPr>
            <p:cNvPr id="26" name="object 26"/>
            <p:cNvSpPr/>
            <p:nvPr/>
          </p:nvSpPr>
          <p:spPr>
            <a:xfrm>
              <a:off x="125330" y="1180260"/>
              <a:ext cx="305435" cy="377190"/>
            </a:xfrm>
            <a:custGeom>
              <a:avLst/>
              <a:gdLst/>
              <a:ahLst/>
              <a:cxnLst/>
              <a:rect l="l" t="t" r="r" b="b"/>
              <a:pathLst>
                <a:path w="305434" h="377190">
                  <a:moveTo>
                    <a:pt x="201084" y="2668"/>
                  </a:moveTo>
                  <a:lnTo>
                    <a:pt x="240088" y="13827"/>
                  </a:lnTo>
                  <a:lnTo>
                    <a:pt x="273672" y="37261"/>
                  </a:lnTo>
                  <a:lnTo>
                    <a:pt x="297098" y="73321"/>
                  </a:lnTo>
                  <a:lnTo>
                    <a:pt x="305429" y="122358"/>
                  </a:lnTo>
                  <a:lnTo>
                    <a:pt x="304504" y="140238"/>
                  </a:lnTo>
                  <a:lnTo>
                    <a:pt x="290618" y="185072"/>
                  </a:lnTo>
                  <a:lnTo>
                    <a:pt x="263498" y="216871"/>
                  </a:lnTo>
                  <a:lnTo>
                    <a:pt x="227537" y="236110"/>
                  </a:lnTo>
                  <a:lnTo>
                    <a:pt x="186306" y="243483"/>
                  </a:lnTo>
                  <a:lnTo>
                    <a:pt x="142106" y="244850"/>
                  </a:lnTo>
                  <a:lnTo>
                    <a:pt x="98340" y="244850"/>
                  </a:lnTo>
                  <a:lnTo>
                    <a:pt x="98340" y="377083"/>
                  </a:lnTo>
                  <a:lnTo>
                    <a:pt x="0" y="377083"/>
                  </a:lnTo>
                  <a:lnTo>
                    <a:pt x="0" y="0"/>
                  </a:lnTo>
                  <a:lnTo>
                    <a:pt x="142106" y="0"/>
                  </a:lnTo>
                  <a:lnTo>
                    <a:pt x="150571" y="33"/>
                  </a:lnTo>
                  <a:lnTo>
                    <a:pt x="193553" y="1934"/>
                  </a:lnTo>
                  <a:lnTo>
                    <a:pt x="201084" y="2668"/>
                  </a:lnTo>
                  <a:close/>
                </a:path>
              </a:pathLst>
            </a:custGeom>
            <a:ln w="204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3423" y="1246470"/>
              <a:ext cx="124841" cy="11229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77274" y="1180260"/>
              <a:ext cx="1090295" cy="377190"/>
            </a:xfrm>
            <a:custGeom>
              <a:avLst/>
              <a:gdLst/>
              <a:ahLst/>
              <a:cxnLst/>
              <a:rect l="l" t="t" r="r" b="b"/>
              <a:pathLst>
                <a:path w="1090295" h="377190">
                  <a:moveTo>
                    <a:pt x="289017" y="293954"/>
                  </a:moveTo>
                  <a:lnTo>
                    <a:pt x="289017" y="377083"/>
                  </a:lnTo>
                  <a:lnTo>
                    <a:pt x="0" y="377083"/>
                  </a:lnTo>
                  <a:lnTo>
                    <a:pt x="0" y="0"/>
                  </a:lnTo>
                  <a:lnTo>
                    <a:pt x="98340" y="0"/>
                  </a:lnTo>
                  <a:lnTo>
                    <a:pt x="98340" y="293954"/>
                  </a:lnTo>
                  <a:lnTo>
                    <a:pt x="289017" y="293954"/>
                  </a:lnTo>
                  <a:close/>
                </a:path>
                <a:path w="1090295" h="377190">
                  <a:moveTo>
                    <a:pt x="555225" y="279276"/>
                  </a:moveTo>
                  <a:lnTo>
                    <a:pt x="437670" y="279276"/>
                  </a:lnTo>
                  <a:lnTo>
                    <a:pt x="406047" y="377083"/>
                  </a:lnTo>
                  <a:lnTo>
                    <a:pt x="301568" y="377083"/>
                  </a:lnTo>
                  <a:lnTo>
                    <a:pt x="437670" y="0"/>
                  </a:lnTo>
                  <a:lnTo>
                    <a:pt x="557894" y="0"/>
                  </a:lnTo>
                  <a:lnTo>
                    <a:pt x="693997" y="377083"/>
                  </a:lnTo>
                  <a:lnTo>
                    <a:pt x="586849" y="377083"/>
                  </a:lnTo>
                  <a:lnTo>
                    <a:pt x="555225" y="279276"/>
                  </a:lnTo>
                  <a:close/>
                </a:path>
                <a:path w="1090295" h="377190">
                  <a:moveTo>
                    <a:pt x="496782" y="86865"/>
                  </a:moveTo>
                  <a:lnTo>
                    <a:pt x="461822" y="202685"/>
                  </a:lnTo>
                  <a:lnTo>
                    <a:pt x="531741" y="202685"/>
                  </a:lnTo>
                  <a:lnTo>
                    <a:pt x="496782" y="86865"/>
                  </a:lnTo>
                  <a:close/>
                </a:path>
                <a:path w="1090295" h="377190">
                  <a:moveTo>
                    <a:pt x="1090243" y="377083"/>
                  </a:moveTo>
                  <a:lnTo>
                    <a:pt x="961747" y="377083"/>
                  </a:lnTo>
                  <a:lnTo>
                    <a:pt x="824577" y="127829"/>
                  </a:lnTo>
                  <a:lnTo>
                    <a:pt x="825820" y="141790"/>
                  </a:lnTo>
                  <a:lnTo>
                    <a:pt x="827646" y="180669"/>
                  </a:lnTo>
                  <a:lnTo>
                    <a:pt x="827913" y="221366"/>
                  </a:lnTo>
                  <a:lnTo>
                    <a:pt x="827913" y="377083"/>
                  </a:lnTo>
                  <a:lnTo>
                    <a:pt x="729572" y="377083"/>
                  </a:lnTo>
                  <a:lnTo>
                    <a:pt x="729572" y="0"/>
                  </a:lnTo>
                  <a:lnTo>
                    <a:pt x="851931" y="0"/>
                  </a:lnTo>
                  <a:lnTo>
                    <a:pt x="995105" y="260062"/>
                  </a:lnTo>
                  <a:lnTo>
                    <a:pt x="994138" y="245726"/>
                  </a:lnTo>
                  <a:lnTo>
                    <a:pt x="992437" y="204420"/>
                  </a:lnTo>
                  <a:lnTo>
                    <a:pt x="991903" y="161187"/>
                  </a:lnTo>
                  <a:lnTo>
                    <a:pt x="991903" y="0"/>
                  </a:lnTo>
                  <a:lnTo>
                    <a:pt x="1090243" y="0"/>
                  </a:lnTo>
                  <a:lnTo>
                    <a:pt x="1090243" y="377083"/>
                  </a:lnTo>
                  <a:close/>
                </a:path>
              </a:pathLst>
            </a:custGeom>
            <a:ln w="204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1726700" y="1170012"/>
            <a:ext cx="719455" cy="398145"/>
            <a:chOff x="1726700" y="1170012"/>
            <a:chExt cx="719455" cy="398145"/>
          </a:xfrm>
        </p:grpSpPr>
        <p:sp>
          <p:nvSpPr>
            <p:cNvPr id="30" name="object 30"/>
            <p:cNvSpPr/>
            <p:nvPr/>
          </p:nvSpPr>
          <p:spPr>
            <a:xfrm>
              <a:off x="1736948" y="1180260"/>
              <a:ext cx="350520" cy="377190"/>
            </a:xfrm>
            <a:custGeom>
              <a:avLst/>
              <a:gdLst/>
              <a:ahLst/>
              <a:cxnLst/>
              <a:rect l="l" t="t" r="r" b="b"/>
              <a:pathLst>
                <a:path w="350519" h="377190">
                  <a:moveTo>
                    <a:pt x="190676" y="2134"/>
                  </a:moveTo>
                  <a:lnTo>
                    <a:pt x="232575" y="10908"/>
                  </a:lnTo>
                  <a:lnTo>
                    <a:pt x="270737" y="27353"/>
                  </a:lnTo>
                  <a:lnTo>
                    <a:pt x="303428" y="52105"/>
                  </a:lnTo>
                  <a:lnTo>
                    <a:pt x="328647" y="86064"/>
                  </a:lnTo>
                  <a:lnTo>
                    <a:pt x="344859" y="129730"/>
                  </a:lnTo>
                  <a:lnTo>
                    <a:pt x="350263" y="183604"/>
                  </a:lnTo>
                  <a:lnTo>
                    <a:pt x="348912" y="211959"/>
                  </a:lnTo>
                  <a:lnTo>
                    <a:pt x="338104" y="261863"/>
                  </a:lnTo>
                  <a:lnTo>
                    <a:pt x="316971" y="302652"/>
                  </a:lnTo>
                  <a:lnTo>
                    <a:pt x="288016" y="334476"/>
                  </a:lnTo>
                  <a:lnTo>
                    <a:pt x="252123" y="357410"/>
                  </a:lnTo>
                  <a:lnTo>
                    <a:pt x="212092" y="371354"/>
                  </a:lnTo>
                  <a:lnTo>
                    <a:pt x="173419" y="376638"/>
                  </a:lnTo>
                  <a:lnTo>
                    <a:pt x="167192" y="376816"/>
                  </a:lnTo>
                  <a:lnTo>
                    <a:pt x="160965" y="376994"/>
                  </a:lnTo>
                  <a:lnTo>
                    <a:pt x="152781" y="377083"/>
                  </a:lnTo>
                  <a:lnTo>
                    <a:pt x="142640" y="377083"/>
                  </a:lnTo>
                  <a:lnTo>
                    <a:pt x="0" y="377083"/>
                  </a:lnTo>
                  <a:lnTo>
                    <a:pt x="0" y="0"/>
                  </a:lnTo>
                  <a:lnTo>
                    <a:pt x="142640" y="0"/>
                  </a:lnTo>
                  <a:lnTo>
                    <a:pt x="152781" y="0"/>
                  </a:lnTo>
                  <a:lnTo>
                    <a:pt x="160965" y="88"/>
                  </a:lnTo>
                  <a:lnTo>
                    <a:pt x="167192" y="266"/>
                  </a:lnTo>
                  <a:lnTo>
                    <a:pt x="173419" y="444"/>
                  </a:lnTo>
                  <a:lnTo>
                    <a:pt x="181247" y="1067"/>
                  </a:lnTo>
                  <a:lnTo>
                    <a:pt x="190676" y="2134"/>
                  </a:lnTo>
                  <a:close/>
                </a:path>
              </a:pathLst>
            </a:custGeom>
            <a:ln w="204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25041" y="1246470"/>
              <a:ext cx="169674" cy="244664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146274" y="1180260"/>
              <a:ext cx="289560" cy="377190"/>
            </a:xfrm>
            <a:custGeom>
              <a:avLst/>
              <a:gdLst/>
              <a:ahLst/>
              <a:cxnLst/>
              <a:rect l="l" t="t" r="r" b="b"/>
              <a:pathLst>
                <a:path w="289560" h="377190">
                  <a:moveTo>
                    <a:pt x="289017" y="300626"/>
                  </a:moveTo>
                  <a:lnTo>
                    <a:pt x="289017" y="377083"/>
                  </a:lnTo>
                  <a:lnTo>
                    <a:pt x="0" y="377083"/>
                  </a:lnTo>
                  <a:lnTo>
                    <a:pt x="0" y="0"/>
                  </a:lnTo>
                  <a:lnTo>
                    <a:pt x="283546" y="0"/>
                  </a:lnTo>
                  <a:lnTo>
                    <a:pt x="283546" y="76457"/>
                  </a:lnTo>
                  <a:lnTo>
                    <a:pt x="98340" y="76457"/>
                  </a:lnTo>
                  <a:lnTo>
                    <a:pt x="98340" y="149712"/>
                  </a:lnTo>
                  <a:lnTo>
                    <a:pt x="272738" y="149712"/>
                  </a:lnTo>
                  <a:lnTo>
                    <a:pt x="272738" y="226303"/>
                  </a:lnTo>
                  <a:lnTo>
                    <a:pt x="98340" y="226303"/>
                  </a:lnTo>
                  <a:lnTo>
                    <a:pt x="98340" y="300626"/>
                  </a:lnTo>
                  <a:lnTo>
                    <a:pt x="289017" y="300626"/>
                  </a:lnTo>
                  <a:close/>
                </a:path>
              </a:pathLst>
            </a:custGeom>
            <a:ln w="204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2545260" y="1162273"/>
            <a:ext cx="2640330" cy="413384"/>
            <a:chOff x="2545260" y="1162273"/>
            <a:chExt cx="2640330" cy="413384"/>
          </a:xfrm>
        </p:grpSpPr>
        <p:sp>
          <p:nvSpPr>
            <p:cNvPr id="34" name="object 34"/>
            <p:cNvSpPr/>
            <p:nvPr/>
          </p:nvSpPr>
          <p:spPr>
            <a:xfrm>
              <a:off x="2555508" y="1180260"/>
              <a:ext cx="704215" cy="377190"/>
            </a:xfrm>
            <a:custGeom>
              <a:avLst/>
              <a:gdLst/>
              <a:ahLst/>
              <a:cxnLst/>
              <a:rect l="l" t="t" r="r" b="b"/>
              <a:pathLst>
                <a:path w="704214" h="377190">
                  <a:moveTo>
                    <a:pt x="343324" y="76457"/>
                  </a:moveTo>
                  <a:lnTo>
                    <a:pt x="220832" y="76457"/>
                  </a:lnTo>
                  <a:lnTo>
                    <a:pt x="220832" y="377083"/>
                  </a:lnTo>
                  <a:lnTo>
                    <a:pt x="122492" y="377083"/>
                  </a:lnTo>
                  <a:lnTo>
                    <a:pt x="122492" y="76457"/>
                  </a:lnTo>
                  <a:lnTo>
                    <a:pt x="0" y="76457"/>
                  </a:lnTo>
                  <a:lnTo>
                    <a:pt x="0" y="0"/>
                  </a:lnTo>
                  <a:lnTo>
                    <a:pt x="343324" y="0"/>
                  </a:lnTo>
                  <a:lnTo>
                    <a:pt x="343324" y="76457"/>
                  </a:lnTo>
                  <a:close/>
                </a:path>
                <a:path w="704214" h="377190">
                  <a:moveTo>
                    <a:pt x="675500" y="285281"/>
                  </a:moveTo>
                  <a:lnTo>
                    <a:pt x="682956" y="327087"/>
                  </a:lnTo>
                  <a:lnTo>
                    <a:pt x="698710" y="368318"/>
                  </a:lnTo>
                  <a:lnTo>
                    <a:pt x="703922" y="377083"/>
                  </a:lnTo>
                  <a:lnTo>
                    <a:pt x="596908" y="377083"/>
                  </a:lnTo>
                  <a:lnTo>
                    <a:pt x="586100" y="339321"/>
                  </a:lnTo>
                  <a:lnTo>
                    <a:pt x="579295" y="301693"/>
                  </a:lnTo>
                  <a:lnTo>
                    <a:pt x="576926" y="286940"/>
                  </a:lnTo>
                  <a:lnTo>
                    <a:pt x="557478" y="245276"/>
                  </a:lnTo>
                  <a:lnTo>
                    <a:pt x="522229" y="233909"/>
                  </a:lnTo>
                  <a:lnTo>
                    <a:pt x="517248" y="233909"/>
                  </a:lnTo>
                  <a:lnTo>
                    <a:pt x="512356" y="233909"/>
                  </a:lnTo>
                  <a:lnTo>
                    <a:pt x="507196" y="233909"/>
                  </a:lnTo>
                  <a:lnTo>
                    <a:pt x="501770" y="233909"/>
                  </a:lnTo>
                  <a:lnTo>
                    <a:pt x="479887" y="233909"/>
                  </a:lnTo>
                  <a:lnTo>
                    <a:pt x="479887" y="377083"/>
                  </a:lnTo>
                  <a:lnTo>
                    <a:pt x="381546" y="377083"/>
                  </a:lnTo>
                  <a:lnTo>
                    <a:pt x="381546" y="0"/>
                  </a:lnTo>
                  <a:lnTo>
                    <a:pt x="531259" y="0"/>
                  </a:lnTo>
                  <a:lnTo>
                    <a:pt x="539723" y="33"/>
                  </a:lnTo>
                  <a:lnTo>
                    <a:pt x="582756" y="1934"/>
                  </a:lnTo>
                  <a:lnTo>
                    <a:pt x="628940" y="11950"/>
                  </a:lnTo>
                  <a:lnTo>
                    <a:pt x="670530" y="38912"/>
                  </a:lnTo>
                  <a:lnTo>
                    <a:pt x="688877" y="72554"/>
                  </a:lnTo>
                  <a:lnTo>
                    <a:pt x="692446" y="102743"/>
                  </a:lnTo>
                  <a:lnTo>
                    <a:pt x="687701" y="135435"/>
                  </a:lnTo>
                  <a:lnTo>
                    <a:pt x="673466" y="161988"/>
                  </a:lnTo>
                  <a:lnTo>
                    <a:pt x="649739" y="182403"/>
                  </a:lnTo>
                  <a:lnTo>
                    <a:pt x="616523" y="196681"/>
                  </a:lnTo>
                  <a:lnTo>
                    <a:pt x="630225" y="202619"/>
                  </a:lnTo>
                  <a:lnTo>
                    <a:pt x="658821" y="229239"/>
                  </a:lnTo>
                  <a:lnTo>
                    <a:pt x="673057" y="269069"/>
                  </a:lnTo>
                  <a:lnTo>
                    <a:pt x="675500" y="285281"/>
                  </a:lnTo>
                  <a:close/>
                </a:path>
              </a:pathLst>
            </a:custGeom>
            <a:ln w="204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25147" y="1246470"/>
              <a:ext cx="130311" cy="10682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3268133" y="1180260"/>
              <a:ext cx="742315" cy="377190"/>
            </a:xfrm>
            <a:custGeom>
              <a:avLst/>
              <a:gdLst/>
              <a:ahLst/>
              <a:cxnLst/>
              <a:rect l="l" t="t" r="r" b="b"/>
              <a:pathLst>
                <a:path w="742314" h="377190">
                  <a:moveTo>
                    <a:pt x="253657" y="279276"/>
                  </a:moveTo>
                  <a:lnTo>
                    <a:pt x="136102" y="279276"/>
                  </a:lnTo>
                  <a:lnTo>
                    <a:pt x="104478" y="377083"/>
                  </a:lnTo>
                  <a:lnTo>
                    <a:pt x="0" y="377083"/>
                  </a:lnTo>
                  <a:lnTo>
                    <a:pt x="136102" y="0"/>
                  </a:lnTo>
                  <a:lnTo>
                    <a:pt x="256325" y="0"/>
                  </a:lnTo>
                  <a:lnTo>
                    <a:pt x="392428" y="377083"/>
                  </a:lnTo>
                  <a:lnTo>
                    <a:pt x="285281" y="377083"/>
                  </a:lnTo>
                  <a:lnTo>
                    <a:pt x="253657" y="279276"/>
                  </a:lnTo>
                  <a:close/>
                </a:path>
                <a:path w="742314" h="377190">
                  <a:moveTo>
                    <a:pt x="195213" y="86865"/>
                  </a:moveTo>
                  <a:lnTo>
                    <a:pt x="160253" y="202685"/>
                  </a:lnTo>
                  <a:lnTo>
                    <a:pt x="230173" y="202685"/>
                  </a:lnTo>
                  <a:lnTo>
                    <a:pt x="195213" y="86865"/>
                  </a:lnTo>
                  <a:close/>
                </a:path>
                <a:path w="742314" h="377190">
                  <a:moveTo>
                    <a:pt x="672855" y="172129"/>
                  </a:moveTo>
                  <a:lnTo>
                    <a:pt x="715662" y="194946"/>
                  </a:lnTo>
                  <a:lnTo>
                    <a:pt x="738003" y="231774"/>
                  </a:lnTo>
                  <a:lnTo>
                    <a:pt x="742240" y="263398"/>
                  </a:lnTo>
                  <a:lnTo>
                    <a:pt x="741214" y="280185"/>
                  </a:lnTo>
                  <a:lnTo>
                    <a:pt x="725828" y="322242"/>
                  </a:lnTo>
                  <a:lnTo>
                    <a:pt x="696406" y="351714"/>
                  </a:lnTo>
                  <a:lnTo>
                    <a:pt x="659444" y="369244"/>
                  </a:lnTo>
                  <a:lnTo>
                    <a:pt x="620382" y="376216"/>
                  </a:lnTo>
                  <a:lnTo>
                    <a:pt x="578250" y="377083"/>
                  </a:lnTo>
                  <a:lnTo>
                    <a:pt x="428004" y="377083"/>
                  </a:lnTo>
                  <a:lnTo>
                    <a:pt x="428004" y="0"/>
                  </a:lnTo>
                  <a:lnTo>
                    <a:pt x="582653" y="0"/>
                  </a:lnTo>
                  <a:lnTo>
                    <a:pt x="592883" y="0"/>
                  </a:lnTo>
                  <a:lnTo>
                    <a:pt x="601067" y="88"/>
                  </a:lnTo>
                  <a:lnTo>
                    <a:pt x="607205" y="266"/>
                  </a:lnTo>
                  <a:lnTo>
                    <a:pt x="613432" y="444"/>
                  </a:lnTo>
                  <a:lnTo>
                    <a:pt x="652864" y="6204"/>
                  </a:lnTo>
                  <a:lnTo>
                    <a:pt x="688958" y="22350"/>
                  </a:lnTo>
                  <a:lnTo>
                    <a:pt x="721691" y="63814"/>
                  </a:lnTo>
                  <a:lnTo>
                    <a:pt x="727963" y="98340"/>
                  </a:lnTo>
                  <a:lnTo>
                    <a:pt x="727112" y="110800"/>
                  </a:lnTo>
                  <a:lnTo>
                    <a:pt x="706655" y="152139"/>
                  </a:lnTo>
                  <a:lnTo>
                    <a:pt x="685906" y="166617"/>
                  </a:lnTo>
                  <a:lnTo>
                    <a:pt x="672855" y="172129"/>
                  </a:lnTo>
                  <a:close/>
                </a:path>
              </a:pathLst>
            </a:custGeom>
            <a:ln w="204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84230" y="1246470"/>
              <a:ext cx="119370" cy="9268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84230" y="1389644"/>
              <a:ext cx="133647" cy="101490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4026670" y="1172521"/>
              <a:ext cx="1148715" cy="392430"/>
            </a:xfrm>
            <a:custGeom>
              <a:avLst/>
              <a:gdLst/>
              <a:ahLst/>
              <a:cxnLst/>
              <a:rect l="l" t="t" r="r" b="b"/>
              <a:pathLst>
                <a:path w="1148714" h="392430">
                  <a:moveTo>
                    <a:pt x="253657" y="287015"/>
                  </a:moveTo>
                  <a:lnTo>
                    <a:pt x="136102" y="287015"/>
                  </a:lnTo>
                  <a:lnTo>
                    <a:pt x="104478" y="384822"/>
                  </a:lnTo>
                  <a:lnTo>
                    <a:pt x="0" y="384822"/>
                  </a:lnTo>
                  <a:lnTo>
                    <a:pt x="136102" y="7739"/>
                  </a:lnTo>
                  <a:lnTo>
                    <a:pt x="256325" y="7739"/>
                  </a:lnTo>
                  <a:lnTo>
                    <a:pt x="392428" y="384822"/>
                  </a:lnTo>
                  <a:lnTo>
                    <a:pt x="285281" y="384822"/>
                  </a:lnTo>
                  <a:lnTo>
                    <a:pt x="253657" y="287015"/>
                  </a:lnTo>
                  <a:close/>
                </a:path>
                <a:path w="1148714" h="392430">
                  <a:moveTo>
                    <a:pt x="195213" y="94604"/>
                  </a:moveTo>
                  <a:lnTo>
                    <a:pt x="160253" y="210424"/>
                  </a:lnTo>
                  <a:lnTo>
                    <a:pt x="230173" y="210424"/>
                  </a:lnTo>
                  <a:lnTo>
                    <a:pt x="195213" y="94604"/>
                  </a:lnTo>
                  <a:close/>
                </a:path>
                <a:path w="1148714" h="392430">
                  <a:moveTo>
                    <a:pt x="704478" y="7739"/>
                  </a:moveTo>
                  <a:lnTo>
                    <a:pt x="704478" y="221366"/>
                  </a:lnTo>
                  <a:lnTo>
                    <a:pt x="704478" y="230173"/>
                  </a:lnTo>
                  <a:lnTo>
                    <a:pt x="704389" y="238490"/>
                  </a:lnTo>
                  <a:lnTo>
                    <a:pt x="702877" y="278743"/>
                  </a:lnTo>
                  <a:lnTo>
                    <a:pt x="692444" y="324002"/>
                  </a:lnTo>
                  <a:lnTo>
                    <a:pt x="665682" y="360237"/>
                  </a:lnTo>
                  <a:lnTo>
                    <a:pt x="621624" y="384172"/>
                  </a:lnTo>
                  <a:lnTo>
                    <a:pt x="581527" y="391511"/>
                  </a:lnTo>
                  <a:lnTo>
                    <a:pt x="558101" y="392428"/>
                  </a:lnTo>
                  <a:lnTo>
                    <a:pt x="533858" y="391369"/>
                  </a:lnTo>
                  <a:lnTo>
                    <a:pt x="492427" y="382896"/>
                  </a:lnTo>
                  <a:lnTo>
                    <a:pt x="447385" y="355200"/>
                  </a:lnTo>
                  <a:lnTo>
                    <a:pt x="421115" y="312435"/>
                  </a:lnTo>
                  <a:lnTo>
                    <a:pt x="411058" y="256993"/>
                  </a:lnTo>
                  <a:lnTo>
                    <a:pt x="410524" y="240580"/>
                  </a:lnTo>
                  <a:lnTo>
                    <a:pt x="508864" y="240580"/>
                  </a:lnTo>
                  <a:lnTo>
                    <a:pt x="509932" y="256993"/>
                  </a:lnTo>
                  <a:lnTo>
                    <a:pt x="512009" y="273830"/>
                  </a:lnTo>
                  <a:lnTo>
                    <a:pt x="533600" y="312868"/>
                  </a:lnTo>
                  <a:lnTo>
                    <a:pt x="560770" y="320374"/>
                  </a:lnTo>
                  <a:lnTo>
                    <a:pt x="570536" y="319590"/>
                  </a:lnTo>
                  <a:lnTo>
                    <a:pt x="600700" y="292720"/>
                  </a:lnTo>
                  <a:lnTo>
                    <a:pt x="606138" y="260551"/>
                  </a:lnTo>
                  <a:lnTo>
                    <a:pt x="606138" y="254591"/>
                  </a:lnTo>
                  <a:lnTo>
                    <a:pt x="606138" y="248542"/>
                  </a:lnTo>
                  <a:lnTo>
                    <a:pt x="606138" y="242582"/>
                  </a:lnTo>
                  <a:lnTo>
                    <a:pt x="606138" y="236711"/>
                  </a:lnTo>
                  <a:lnTo>
                    <a:pt x="606138" y="7739"/>
                  </a:lnTo>
                  <a:lnTo>
                    <a:pt x="704478" y="7739"/>
                  </a:lnTo>
                  <a:close/>
                </a:path>
                <a:path w="1148714" h="392430">
                  <a:moveTo>
                    <a:pt x="955336" y="0"/>
                  </a:moveTo>
                  <a:lnTo>
                    <a:pt x="1010378" y="5971"/>
                  </a:lnTo>
                  <a:lnTo>
                    <a:pt x="1057546" y="23884"/>
                  </a:lnTo>
                  <a:lnTo>
                    <a:pt x="1095909" y="52706"/>
                  </a:lnTo>
                  <a:lnTo>
                    <a:pt x="1124530" y="91668"/>
                  </a:lnTo>
                  <a:lnTo>
                    <a:pt x="1142344" y="139771"/>
                  </a:lnTo>
                  <a:lnTo>
                    <a:pt x="1148281" y="196280"/>
                  </a:lnTo>
                  <a:lnTo>
                    <a:pt x="1146797" y="225594"/>
                  </a:lnTo>
                  <a:lnTo>
                    <a:pt x="1134921" y="277967"/>
                  </a:lnTo>
                  <a:lnTo>
                    <a:pt x="1111437" y="321716"/>
                  </a:lnTo>
                  <a:lnTo>
                    <a:pt x="1077945" y="355542"/>
                  </a:lnTo>
                  <a:lnTo>
                    <a:pt x="1034946" y="379068"/>
                  </a:lnTo>
                  <a:lnTo>
                    <a:pt x="983841" y="390944"/>
                  </a:lnTo>
                  <a:lnTo>
                    <a:pt x="955336" y="392428"/>
                  </a:lnTo>
                  <a:lnTo>
                    <a:pt x="927048" y="390944"/>
                  </a:lnTo>
                  <a:lnTo>
                    <a:pt x="876076" y="379068"/>
                  </a:lnTo>
                  <a:lnTo>
                    <a:pt x="832927" y="355542"/>
                  </a:lnTo>
                  <a:lnTo>
                    <a:pt x="799302" y="321716"/>
                  </a:lnTo>
                  <a:lnTo>
                    <a:pt x="775751" y="277967"/>
                  </a:lnTo>
                  <a:lnTo>
                    <a:pt x="763875" y="225594"/>
                  </a:lnTo>
                  <a:lnTo>
                    <a:pt x="762391" y="196280"/>
                  </a:lnTo>
                  <a:lnTo>
                    <a:pt x="763875" y="166975"/>
                  </a:lnTo>
                  <a:lnTo>
                    <a:pt x="775751" y="114669"/>
                  </a:lnTo>
                  <a:lnTo>
                    <a:pt x="799302" y="70920"/>
                  </a:lnTo>
                  <a:lnTo>
                    <a:pt x="832927" y="37027"/>
                  </a:lnTo>
                  <a:lnTo>
                    <a:pt x="876076" y="13435"/>
                  </a:lnTo>
                  <a:lnTo>
                    <a:pt x="927048" y="1492"/>
                  </a:lnTo>
                  <a:lnTo>
                    <a:pt x="955336" y="0"/>
                  </a:lnTo>
                  <a:close/>
                </a:path>
                <a:path w="1148714" h="392430">
                  <a:moveTo>
                    <a:pt x="955336" y="320374"/>
                  </a:moveTo>
                  <a:lnTo>
                    <a:pt x="993565" y="312301"/>
                  </a:lnTo>
                  <a:lnTo>
                    <a:pt x="1033712" y="270236"/>
                  </a:lnTo>
                  <a:lnTo>
                    <a:pt x="1046121" y="224335"/>
                  </a:lnTo>
                  <a:lnTo>
                    <a:pt x="1047672" y="196280"/>
                  </a:lnTo>
                  <a:lnTo>
                    <a:pt x="1046121" y="167959"/>
                  </a:lnTo>
                  <a:lnTo>
                    <a:pt x="1033712" y="121925"/>
                  </a:lnTo>
                  <a:lnTo>
                    <a:pt x="1009327" y="90201"/>
                  </a:lnTo>
                  <a:lnTo>
                    <a:pt x="955336" y="72187"/>
                  </a:lnTo>
                  <a:lnTo>
                    <a:pt x="935154" y="74189"/>
                  </a:lnTo>
                  <a:lnTo>
                    <a:pt x="887818" y="104211"/>
                  </a:lnTo>
                  <a:lnTo>
                    <a:pt x="869205" y="143174"/>
                  </a:lnTo>
                  <a:lnTo>
                    <a:pt x="863000" y="196280"/>
                  </a:lnTo>
                  <a:lnTo>
                    <a:pt x="864551" y="224335"/>
                  </a:lnTo>
                  <a:lnTo>
                    <a:pt x="876960" y="270236"/>
                  </a:lnTo>
                  <a:lnTo>
                    <a:pt x="901395" y="302210"/>
                  </a:lnTo>
                  <a:lnTo>
                    <a:pt x="955336" y="320374"/>
                  </a:lnTo>
                  <a:close/>
                </a:path>
              </a:pathLst>
            </a:custGeom>
            <a:ln w="204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68864" y="998100"/>
            <a:ext cx="513461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60"/>
              <a:t>P</a:t>
            </a:r>
            <a:r>
              <a:rPr dirty="0" sz="4300" spc="235"/>
              <a:t>L</a:t>
            </a:r>
            <a:r>
              <a:rPr dirty="0" sz="4300" spc="90"/>
              <a:t>A</a:t>
            </a:r>
            <a:r>
              <a:rPr dirty="0" sz="4300" spc="100"/>
              <a:t>N</a:t>
            </a:r>
            <a:r>
              <a:rPr dirty="0" sz="4300" spc="-505"/>
              <a:t> </a:t>
            </a:r>
            <a:r>
              <a:rPr dirty="0" sz="4300" spc="-40"/>
              <a:t>D</a:t>
            </a:r>
            <a:r>
              <a:rPr dirty="0" sz="4300" spc="100"/>
              <a:t>E</a:t>
            </a:r>
            <a:r>
              <a:rPr dirty="0" sz="4300" spc="-505"/>
              <a:t> </a:t>
            </a:r>
            <a:r>
              <a:rPr dirty="0" sz="4300" spc="80"/>
              <a:t>T</a:t>
            </a:r>
            <a:r>
              <a:rPr dirty="0" sz="4300" spc="-195"/>
              <a:t>R</a:t>
            </a:r>
            <a:r>
              <a:rPr dirty="0" sz="4300" spc="90"/>
              <a:t>A</a:t>
            </a:r>
            <a:r>
              <a:rPr dirty="0" sz="4300" spc="-25"/>
              <a:t>B</a:t>
            </a:r>
            <a:r>
              <a:rPr dirty="0" sz="4300" spc="90"/>
              <a:t>A</a:t>
            </a:r>
            <a:r>
              <a:rPr dirty="0" sz="4300" spc="585"/>
              <a:t>J</a:t>
            </a:r>
            <a:r>
              <a:rPr dirty="0" sz="4300" spc="80"/>
              <a:t>O</a:t>
            </a:r>
            <a:endParaRPr sz="4300"/>
          </a:p>
        </p:txBody>
      </p:sp>
      <p:sp>
        <p:nvSpPr>
          <p:cNvPr id="41" name="object 41"/>
          <p:cNvSpPr txBox="1"/>
          <p:nvPr/>
        </p:nvSpPr>
        <p:spPr>
          <a:xfrm>
            <a:off x="12181361" y="2370259"/>
            <a:ext cx="5805170" cy="251333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ctr" marL="12700" marR="5080">
              <a:lnSpc>
                <a:spcPts val="1950"/>
              </a:lnSpc>
              <a:spcBef>
                <a:spcPts val="240"/>
              </a:spcBef>
            </a:pPr>
            <a:r>
              <a:rPr dirty="0" sz="1700" spc="120">
                <a:latin typeface="Tahoma"/>
                <a:cs typeface="Tahoma"/>
              </a:rPr>
              <a:t>No </a:t>
            </a:r>
            <a:r>
              <a:rPr dirty="0" sz="1700" spc="50">
                <a:latin typeface="Tahoma"/>
                <a:cs typeface="Tahoma"/>
              </a:rPr>
              <a:t>se </a:t>
            </a:r>
            <a:r>
              <a:rPr dirty="0" sz="1700" spc="75">
                <a:latin typeface="Tahoma"/>
                <a:cs typeface="Tahoma"/>
              </a:rPr>
              <a:t>puede </a:t>
            </a:r>
            <a:r>
              <a:rPr dirty="0" sz="1700" spc="80">
                <a:latin typeface="Tahoma"/>
                <a:cs typeface="Tahoma"/>
              </a:rPr>
              <a:t>comprender </a:t>
            </a:r>
            <a:r>
              <a:rPr dirty="0" sz="1700" spc="40">
                <a:latin typeface="Tahoma"/>
                <a:cs typeface="Tahoma"/>
              </a:rPr>
              <a:t>la </a:t>
            </a:r>
            <a:r>
              <a:rPr dirty="0" sz="1700" spc="25">
                <a:latin typeface="Tahoma"/>
                <a:cs typeface="Tahoma"/>
              </a:rPr>
              <a:t>Innovación, </a:t>
            </a:r>
            <a:r>
              <a:rPr dirty="0" sz="1700" spc="45">
                <a:latin typeface="Tahoma"/>
                <a:cs typeface="Tahoma"/>
              </a:rPr>
              <a:t>Ciencia </a:t>
            </a:r>
            <a:r>
              <a:rPr dirty="0" sz="1700" spc="10">
                <a:latin typeface="Tahoma"/>
                <a:cs typeface="Tahoma"/>
              </a:rPr>
              <a:t>y </a:t>
            </a:r>
            <a:r>
              <a:rPr dirty="0" sz="1700" spc="15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Tecnología </a:t>
            </a:r>
            <a:r>
              <a:rPr dirty="0" sz="1700" spc="90">
                <a:latin typeface="Tahoma"/>
                <a:cs typeface="Tahoma"/>
              </a:rPr>
              <a:t>por </a:t>
            </a:r>
            <a:r>
              <a:rPr dirty="0" sz="1700" spc="70">
                <a:latin typeface="Tahoma"/>
                <a:cs typeface="Tahoma"/>
              </a:rPr>
              <a:t>separado en </a:t>
            </a:r>
            <a:r>
              <a:rPr dirty="0" sz="1700" spc="55">
                <a:latin typeface="Tahoma"/>
                <a:cs typeface="Tahoma"/>
              </a:rPr>
              <a:t>virtud </a:t>
            </a:r>
            <a:r>
              <a:rPr dirty="0" sz="1700" spc="75">
                <a:latin typeface="Tahoma"/>
                <a:cs typeface="Tahoma"/>
              </a:rPr>
              <a:t>de </a:t>
            </a:r>
            <a:r>
              <a:rPr dirty="0" sz="1700" spc="80">
                <a:latin typeface="Tahoma"/>
                <a:cs typeface="Tahoma"/>
              </a:rPr>
              <a:t>que </a:t>
            </a:r>
            <a:r>
              <a:rPr dirty="0" sz="1700" spc="70">
                <a:latin typeface="Tahoma"/>
                <a:cs typeface="Tahoma"/>
              </a:rPr>
              <a:t>su </a:t>
            </a:r>
            <a:r>
              <a:rPr dirty="0" sz="1700" spc="55">
                <a:latin typeface="Tahoma"/>
                <a:cs typeface="Tahoma"/>
              </a:rPr>
              <a:t>relación </a:t>
            </a:r>
            <a:r>
              <a:rPr dirty="0" sz="1700" spc="60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constante, </a:t>
            </a:r>
            <a:r>
              <a:rPr dirty="0" sz="1700" spc="80">
                <a:latin typeface="Tahoma"/>
                <a:cs typeface="Tahoma"/>
              </a:rPr>
              <a:t>pudiendo </a:t>
            </a:r>
            <a:r>
              <a:rPr dirty="0" sz="1700" spc="55">
                <a:latin typeface="Tahoma"/>
                <a:cs typeface="Tahoma"/>
              </a:rPr>
              <a:t>señalar </a:t>
            </a:r>
            <a:r>
              <a:rPr dirty="0" sz="1700" spc="80">
                <a:latin typeface="Tahoma"/>
                <a:cs typeface="Tahoma"/>
              </a:rPr>
              <a:t>que </a:t>
            </a:r>
            <a:r>
              <a:rPr dirty="0" sz="1700" spc="50">
                <a:latin typeface="Tahoma"/>
                <a:cs typeface="Tahoma"/>
              </a:rPr>
              <a:t>están </a:t>
            </a:r>
            <a:r>
              <a:rPr dirty="0" sz="1700" spc="60">
                <a:latin typeface="Tahoma"/>
                <a:cs typeface="Tahoma"/>
              </a:rPr>
              <a:t>intrínsecamente </a:t>
            </a:r>
            <a:r>
              <a:rPr dirty="0" sz="1700" spc="65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ligadas </a:t>
            </a:r>
            <a:r>
              <a:rPr dirty="0" sz="1700" spc="50">
                <a:latin typeface="Tahoma"/>
                <a:cs typeface="Tahoma"/>
              </a:rPr>
              <a:t>a </a:t>
            </a:r>
            <a:r>
              <a:rPr dirty="0" sz="1700" spc="70">
                <a:latin typeface="Tahoma"/>
                <a:cs typeface="Tahoma"/>
              </a:rPr>
              <a:t>su </a:t>
            </a:r>
            <a:r>
              <a:rPr dirty="0" sz="1700" spc="55">
                <a:latin typeface="Tahoma"/>
                <a:cs typeface="Tahoma"/>
              </a:rPr>
              <a:t>evolución </a:t>
            </a:r>
            <a:r>
              <a:rPr dirty="0" sz="1700" spc="10">
                <a:latin typeface="Tahoma"/>
                <a:cs typeface="Tahoma"/>
              </a:rPr>
              <a:t>y </a:t>
            </a:r>
            <a:r>
              <a:rPr dirty="0" sz="1700" spc="80">
                <a:latin typeface="Tahoma"/>
                <a:cs typeface="Tahoma"/>
              </a:rPr>
              <a:t>son </a:t>
            </a:r>
            <a:r>
              <a:rPr dirty="0" sz="1700" spc="65">
                <a:latin typeface="Tahoma"/>
                <a:cs typeface="Tahoma"/>
              </a:rPr>
              <a:t>fundamentales para </a:t>
            </a:r>
            <a:r>
              <a:rPr dirty="0" sz="1700" spc="45">
                <a:latin typeface="Tahoma"/>
                <a:cs typeface="Tahoma"/>
              </a:rPr>
              <a:t>el </a:t>
            </a:r>
            <a:r>
              <a:rPr dirty="0" sz="1700" spc="50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desarrollo </a:t>
            </a:r>
            <a:r>
              <a:rPr dirty="0" sz="1700" spc="45">
                <a:latin typeface="Tahoma"/>
                <a:cs typeface="Tahoma"/>
              </a:rPr>
              <a:t>social </a:t>
            </a:r>
            <a:r>
              <a:rPr dirty="0" sz="1700" spc="10">
                <a:latin typeface="Tahoma"/>
                <a:cs typeface="Tahoma"/>
              </a:rPr>
              <a:t>y </a:t>
            </a:r>
            <a:r>
              <a:rPr dirty="0" sz="1700" spc="70">
                <a:latin typeface="Tahoma"/>
                <a:cs typeface="Tahoma"/>
              </a:rPr>
              <a:t>económico </a:t>
            </a:r>
            <a:r>
              <a:rPr dirty="0" sz="1700" spc="60">
                <a:latin typeface="Tahoma"/>
                <a:cs typeface="Tahoma"/>
              </a:rPr>
              <a:t>del </a:t>
            </a:r>
            <a:r>
              <a:rPr dirty="0" sz="1700" spc="55">
                <a:latin typeface="Tahoma"/>
                <a:cs typeface="Tahoma"/>
              </a:rPr>
              <a:t>municipio, </a:t>
            </a:r>
            <a:r>
              <a:rPr dirty="0" sz="1700" spc="90">
                <a:latin typeface="Tahoma"/>
                <a:cs typeface="Tahoma"/>
              </a:rPr>
              <a:t>por </a:t>
            </a:r>
            <a:r>
              <a:rPr dirty="0" sz="1700" spc="70">
                <a:latin typeface="Tahoma"/>
                <a:cs typeface="Tahoma"/>
              </a:rPr>
              <a:t>lo </a:t>
            </a:r>
            <a:r>
              <a:rPr dirty="0" sz="1700" spc="80">
                <a:latin typeface="Tahoma"/>
                <a:cs typeface="Tahoma"/>
              </a:rPr>
              <a:t>que </a:t>
            </a:r>
            <a:r>
              <a:rPr dirty="0" sz="1700" spc="8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impulsar </a:t>
            </a:r>
            <a:r>
              <a:rPr dirty="0" sz="1700" spc="45">
                <a:latin typeface="Tahoma"/>
                <a:cs typeface="Tahoma"/>
              </a:rPr>
              <a:t>estas </a:t>
            </a:r>
            <a:r>
              <a:rPr dirty="0" sz="1700" spc="50">
                <a:latin typeface="Tahoma"/>
                <a:cs typeface="Tahoma"/>
              </a:rPr>
              <a:t>a </a:t>
            </a:r>
            <a:r>
              <a:rPr dirty="0" sz="1700" spc="40">
                <a:latin typeface="Tahoma"/>
                <a:cs typeface="Tahoma"/>
              </a:rPr>
              <a:t>la </a:t>
            </a:r>
            <a:r>
              <a:rPr dirty="0" sz="1700" spc="65">
                <a:latin typeface="Tahoma"/>
                <a:cs typeface="Tahoma"/>
              </a:rPr>
              <a:t>población </a:t>
            </a:r>
            <a:r>
              <a:rPr dirty="0" sz="1700" spc="55">
                <a:latin typeface="Tahoma"/>
                <a:cs typeface="Tahoma"/>
              </a:rPr>
              <a:t>e </a:t>
            </a:r>
            <a:r>
              <a:rPr dirty="0" sz="1700" spc="70">
                <a:latin typeface="Tahoma"/>
                <a:cs typeface="Tahoma"/>
              </a:rPr>
              <a:t>incorporar </a:t>
            </a:r>
            <a:r>
              <a:rPr dirty="0" sz="1700" spc="55">
                <a:latin typeface="Tahoma"/>
                <a:cs typeface="Tahoma"/>
              </a:rPr>
              <a:t>estos </a:t>
            </a:r>
            <a:r>
              <a:rPr dirty="0" sz="1700" spc="60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elementos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en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0">
                <a:latin typeface="Tahoma"/>
                <a:cs typeface="Tahoma"/>
              </a:rPr>
              <a:t>la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45">
                <a:latin typeface="Tahoma"/>
                <a:cs typeface="Tahoma"/>
              </a:rPr>
              <a:t>educación,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sean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35">
                <a:latin typeface="Tahoma"/>
                <a:cs typeface="Tahoma"/>
              </a:rPr>
              <a:t>claves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en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los</a:t>
            </a:r>
            <a:r>
              <a:rPr dirty="0" sz="1700" spc="-85">
                <a:latin typeface="Tahoma"/>
                <a:cs typeface="Tahoma"/>
              </a:rPr>
              <a:t> </a:t>
            </a:r>
            <a:r>
              <a:rPr dirty="0" sz="1700" spc="45">
                <a:latin typeface="Tahoma"/>
                <a:cs typeface="Tahoma"/>
              </a:rPr>
              <a:t>trabajos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de </a:t>
            </a:r>
            <a:r>
              <a:rPr dirty="0" sz="1700" spc="-515">
                <a:latin typeface="Tahoma"/>
                <a:cs typeface="Tahoma"/>
              </a:rPr>
              <a:t> </a:t>
            </a:r>
            <a:r>
              <a:rPr dirty="0" sz="1700" spc="45">
                <a:latin typeface="Tahoma"/>
                <a:cs typeface="Tahoma"/>
              </a:rPr>
              <a:t>esta</a:t>
            </a:r>
            <a:r>
              <a:rPr dirty="0" sz="1700" spc="-95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comisión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25">
                <a:latin typeface="Tahoma"/>
                <a:cs typeface="Tahoma"/>
              </a:rPr>
              <a:t>edilicia,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con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80">
                <a:latin typeface="Tahoma"/>
                <a:cs typeface="Tahoma"/>
              </a:rPr>
              <a:t>todo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5">
                <a:latin typeface="Tahoma"/>
                <a:cs typeface="Tahoma"/>
              </a:rPr>
              <a:t>el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5">
                <a:latin typeface="Tahoma"/>
                <a:cs typeface="Tahoma"/>
              </a:rPr>
              <a:t>objetivo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de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65">
                <a:latin typeface="Tahoma"/>
                <a:cs typeface="Tahoma"/>
              </a:rPr>
              <a:t>contribuir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50">
                <a:latin typeface="Tahoma"/>
                <a:cs typeface="Tahoma"/>
              </a:rPr>
              <a:t>a </a:t>
            </a:r>
            <a:r>
              <a:rPr dirty="0" sz="1700" spc="-515">
                <a:latin typeface="Tahoma"/>
                <a:cs typeface="Tahoma"/>
              </a:rPr>
              <a:t> </a:t>
            </a:r>
            <a:r>
              <a:rPr dirty="0" sz="1700" spc="60">
                <a:latin typeface="Tahoma"/>
                <a:cs typeface="Tahoma"/>
              </a:rPr>
              <a:t>mejorar </a:t>
            </a:r>
            <a:r>
              <a:rPr dirty="0" sz="1700" spc="45">
                <a:latin typeface="Tahoma"/>
                <a:cs typeface="Tahoma"/>
              </a:rPr>
              <a:t>las </a:t>
            </a:r>
            <a:r>
              <a:rPr dirty="0" sz="1700" spc="60">
                <a:latin typeface="Tahoma"/>
                <a:cs typeface="Tahoma"/>
              </a:rPr>
              <a:t>condiciones </a:t>
            </a:r>
            <a:r>
              <a:rPr dirty="0" sz="1700" spc="75">
                <a:latin typeface="Tahoma"/>
                <a:cs typeface="Tahoma"/>
              </a:rPr>
              <a:t>de </a:t>
            </a:r>
            <a:r>
              <a:rPr dirty="0" sz="1700" spc="45">
                <a:latin typeface="Tahoma"/>
                <a:cs typeface="Tahoma"/>
              </a:rPr>
              <a:t>vida </a:t>
            </a:r>
            <a:r>
              <a:rPr dirty="0" sz="1700" spc="75">
                <a:latin typeface="Tahoma"/>
                <a:cs typeface="Tahoma"/>
              </a:rPr>
              <a:t>de </a:t>
            </a:r>
            <a:r>
              <a:rPr dirty="0" sz="1700" spc="60">
                <a:latin typeface="Tahoma"/>
                <a:cs typeface="Tahoma"/>
              </a:rPr>
              <a:t>los </a:t>
            </a:r>
            <a:r>
              <a:rPr dirty="0" sz="1700" spc="80">
                <a:latin typeface="Tahoma"/>
                <a:cs typeface="Tahoma"/>
              </a:rPr>
              <a:t>que </a:t>
            </a:r>
            <a:r>
              <a:rPr dirty="0" sz="1700" spc="70">
                <a:latin typeface="Tahoma"/>
                <a:cs typeface="Tahoma"/>
              </a:rPr>
              <a:t>habitamos </a:t>
            </a:r>
            <a:r>
              <a:rPr dirty="0" sz="1700" spc="75">
                <a:latin typeface="Tahoma"/>
                <a:cs typeface="Tahoma"/>
              </a:rPr>
              <a:t> </a:t>
            </a:r>
            <a:r>
              <a:rPr dirty="0" sz="1700" spc="45">
                <a:latin typeface="Tahoma"/>
                <a:cs typeface="Tahoma"/>
              </a:rPr>
              <a:t>este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0">
                <a:latin typeface="Tahoma"/>
                <a:cs typeface="Tahoma"/>
              </a:rPr>
              <a:t>municipio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de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45">
                <a:latin typeface="Tahoma"/>
                <a:cs typeface="Tahoma"/>
              </a:rPr>
              <a:t>Tlajomulco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75">
                <a:latin typeface="Tahoma"/>
                <a:cs typeface="Tahoma"/>
              </a:rPr>
              <a:t>de</a:t>
            </a:r>
            <a:r>
              <a:rPr dirty="0" sz="1700" spc="-90">
                <a:latin typeface="Tahoma"/>
                <a:cs typeface="Tahoma"/>
              </a:rPr>
              <a:t> </a:t>
            </a:r>
            <a:r>
              <a:rPr dirty="0" sz="1700" spc="25">
                <a:latin typeface="Tahoma"/>
                <a:cs typeface="Tahoma"/>
              </a:rPr>
              <a:t>Zúñiga.</a:t>
            </a:r>
            <a:endParaRPr sz="17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4240"/>
            <a:ext cx="3237865" cy="2153285"/>
          </a:xfrm>
          <a:custGeom>
            <a:avLst/>
            <a:gdLst/>
            <a:ahLst/>
            <a:cxnLst/>
            <a:rect l="l" t="t" r="r" b="b"/>
            <a:pathLst>
              <a:path w="3237865" h="2153285">
                <a:moveTo>
                  <a:pt x="3237561" y="2152768"/>
                </a:moveTo>
                <a:lnTo>
                  <a:pt x="0" y="2152768"/>
                </a:lnTo>
                <a:lnTo>
                  <a:pt x="0" y="0"/>
                </a:lnTo>
                <a:lnTo>
                  <a:pt x="3237561" y="0"/>
                </a:lnTo>
                <a:lnTo>
                  <a:pt x="3237561" y="2152768"/>
                </a:lnTo>
                <a:close/>
              </a:path>
            </a:pathLst>
          </a:custGeom>
          <a:solidFill>
            <a:srgbClr val="E6940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067115"/>
            <a:ext cx="3237865" cy="2153285"/>
          </a:xfrm>
          <a:custGeom>
            <a:avLst/>
            <a:gdLst/>
            <a:ahLst/>
            <a:cxnLst/>
            <a:rect l="l" t="t" r="r" b="b"/>
            <a:pathLst>
              <a:path w="3237865" h="2153285">
                <a:moveTo>
                  <a:pt x="3237561" y="2152768"/>
                </a:moveTo>
                <a:lnTo>
                  <a:pt x="0" y="2152768"/>
                </a:lnTo>
                <a:lnTo>
                  <a:pt x="0" y="0"/>
                </a:lnTo>
                <a:lnTo>
                  <a:pt x="3237561" y="0"/>
                </a:lnTo>
                <a:lnTo>
                  <a:pt x="3237561" y="2152768"/>
                </a:lnTo>
                <a:close/>
              </a:path>
            </a:pathLst>
          </a:custGeom>
          <a:solidFill>
            <a:srgbClr val="E6940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7615656"/>
            <a:ext cx="3237865" cy="2153285"/>
            <a:chOff x="0" y="7615656"/>
            <a:chExt cx="3237865" cy="2153285"/>
          </a:xfrm>
        </p:grpSpPr>
        <p:sp>
          <p:nvSpPr>
            <p:cNvPr id="5" name="object 5"/>
            <p:cNvSpPr/>
            <p:nvPr/>
          </p:nvSpPr>
          <p:spPr>
            <a:xfrm>
              <a:off x="0" y="7615656"/>
              <a:ext cx="3237865" cy="2153285"/>
            </a:xfrm>
            <a:custGeom>
              <a:avLst/>
              <a:gdLst/>
              <a:ahLst/>
              <a:cxnLst/>
              <a:rect l="l" t="t" r="r" b="b"/>
              <a:pathLst>
                <a:path w="3237865" h="2153284">
                  <a:moveTo>
                    <a:pt x="3237561" y="2152768"/>
                  </a:moveTo>
                  <a:lnTo>
                    <a:pt x="0" y="2152768"/>
                  </a:lnTo>
                  <a:lnTo>
                    <a:pt x="0" y="0"/>
                  </a:lnTo>
                  <a:lnTo>
                    <a:pt x="3237561" y="0"/>
                  </a:lnTo>
                  <a:lnTo>
                    <a:pt x="3237561" y="2152768"/>
                  </a:lnTo>
                  <a:close/>
                </a:path>
              </a:pathLst>
            </a:custGeom>
            <a:solidFill>
              <a:srgbClr val="E694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18814" y="7670905"/>
              <a:ext cx="1753235" cy="2095500"/>
            </a:xfrm>
            <a:custGeom>
              <a:avLst/>
              <a:gdLst/>
              <a:ahLst/>
              <a:cxnLst/>
              <a:rect l="l" t="t" r="r" b="b"/>
              <a:pathLst>
                <a:path w="1753235" h="2095500">
                  <a:moveTo>
                    <a:pt x="850281" y="1206499"/>
                  </a:moveTo>
                  <a:lnTo>
                    <a:pt x="242758" y="1206499"/>
                  </a:lnTo>
                  <a:lnTo>
                    <a:pt x="242758" y="1168399"/>
                  </a:lnTo>
                  <a:lnTo>
                    <a:pt x="246172" y="1142999"/>
                  </a:lnTo>
                  <a:lnTo>
                    <a:pt x="255503" y="1130299"/>
                  </a:lnTo>
                  <a:lnTo>
                    <a:pt x="269386" y="1117599"/>
                  </a:lnTo>
                  <a:lnTo>
                    <a:pt x="297379" y="1117599"/>
                  </a:lnTo>
                  <a:lnTo>
                    <a:pt x="308303" y="1104899"/>
                  </a:lnTo>
                  <a:lnTo>
                    <a:pt x="335006" y="1104899"/>
                  </a:lnTo>
                  <a:lnTo>
                    <a:pt x="375122" y="1066799"/>
                  </a:lnTo>
                  <a:lnTo>
                    <a:pt x="416341" y="1041399"/>
                  </a:lnTo>
                  <a:lnTo>
                    <a:pt x="458580" y="1015999"/>
                  </a:lnTo>
                  <a:lnTo>
                    <a:pt x="501753" y="990599"/>
                  </a:lnTo>
                  <a:lnTo>
                    <a:pt x="545775" y="965199"/>
                  </a:lnTo>
                  <a:lnTo>
                    <a:pt x="590561" y="952499"/>
                  </a:lnTo>
                  <a:lnTo>
                    <a:pt x="636027" y="927099"/>
                  </a:lnTo>
                  <a:lnTo>
                    <a:pt x="594902" y="901699"/>
                  </a:lnTo>
                  <a:lnTo>
                    <a:pt x="556448" y="876299"/>
                  </a:lnTo>
                  <a:lnTo>
                    <a:pt x="520926" y="850899"/>
                  </a:lnTo>
                  <a:lnTo>
                    <a:pt x="488599" y="812799"/>
                  </a:lnTo>
                  <a:lnTo>
                    <a:pt x="459731" y="774699"/>
                  </a:lnTo>
                  <a:lnTo>
                    <a:pt x="434583" y="736599"/>
                  </a:lnTo>
                  <a:lnTo>
                    <a:pt x="413419" y="685799"/>
                  </a:lnTo>
                  <a:lnTo>
                    <a:pt x="396500" y="647699"/>
                  </a:lnTo>
                  <a:lnTo>
                    <a:pt x="384091" y="596899"/>
                  </a:lnTo>
                  <a:lnTo>
                    <a:pt x="376452" y="546099"/>
                  </a:lnTo>
                  <a:lnTo>
                    <a:pt x="373848" y="495299"/>
                  </a:lnTo>
                  <a:lnTo>
                    <a:pt x="376132" y="444499"/>
                  </a:lnTo>
                  <a:lnTo>
                    <a:pt x="382845" y="393699"/>
                  </a:lnTo>
                  <a:lnTo>
                    <a:pt x="393779" y="355599"/>
                  </a:lnTo>
                  <a:lnTo>
                    <a:pt x="408728" y="304799"/>
                  </a:lnTo>
                  <a:lnTo>
                    <a:pt x="427484" y="266699"/>
                  </a:lnTo>
                  <a:lnTo>
                    <a:pt x="449839" y="228599"/>
                  </a:lnTo>
                  <a:lnTo>
                    <a:pt x="475585" y="190499"/>
                  </a:lnTo>
                  <a:lnTo>
                    <a:pt x="504515" y="152399"/>
                  </a:lnTo>
                  <a:lnTo>
                    <a:pt x="536422" y="126999"/>
                  </a:lnTo>
                  <a:lnTo>
                    <a:pt x="571098" y="101599"/>
                  </a:lnTo>
                  <a:lnTo>
                    <a:pt x="608336" y="63499"/>
                  </a:lnTo>
                  <a:lnTo>
                    <a:pt x="647927" y="50799"/>
                  </a:lnTo>
                  <a:lnTo>
                    <a:pt x="689665" y="25399"/>
                  </a:lnTo>
                  <a:lnTo>
                    <a:pt x="733342" y="12699"/>
                  </a:lnTo>
                  <a:lnTo>
                    <a:pt x="778750" y="0"/>
                  </a:lnTo>
                  <a:lnTo>
                    <a:pt x="969111" y="0"/>
                  </a:lnTo>
                  <a:lnTo>
                    <a:pt x="1014519" y="12699"/>
                  </a:lnTo>
                  <a:lnTo>
                    <a:pt x="1058196" y="25399"/>
                  </a:lnTo>
                  <a:lnTo>
                    <a:pt x="1099934" y="50799"/>
                  </a:lnTo>
                  <a:lnTo>
                    <a:pt x="1139525" y="63499"/>
                  </a:lnTo>
                  <a:lnTo>
                    <a:pt x="1164350" y="88899"/>
                  </a:lnTo>
                  <a:lnTo>
                    <a:pt x="826791" y="88899"/>
                  </a:lnTo>
                  <a:lnTo>
                    <a:pt x="781286" y="101599"/>
                  </a:lnTo>
                  <a:lnTo>
                    <a:pt x="737713" y="114299"/>
                  </a:lnTo>
                  <a:lnTo>
                    <a:pt x="696370" y="126999"/>
                  </a:lnTo>
                  <a:lnTo>
                    <a:pt x="657553" y="152399"/>
                  </a:lnTo>
                  <a:lnTo>
                    <a:pt x="621561" y="177799"/>
                  </a:lnTo>
                  <a:lnTo>
                    <a:pt x="588689" y="203199"/>
                  </a:lnTo>
                  <a:lnTo>
                    <a:pt x="559236" y="241299"/>
                  </a:lnTo>
                  <a:lnTo>
                    <a:pt x="533499" y="279399"/>
                  </a:lnTo>
                  <a:lnTo>
                    <a:pt x="511774" y="317499"/>
                  </a:lnTo>
                  <a:lnTo>
                    <a:pt x="494360" y="355599"/>
                  </a:lnTo>
                  <a:lnTo>
                    <a:pt x="481553" y="406399"/>
                  </a:lnTo>
                  <a:lnTo>
                    <a:pt x="473651" y="444499"/>
                  </a:lnTo>
                  <a:lnTo>
                    <a:pt x="470951" y="495299"/>
                  </a:lnTo>
                  <a:lnTo>
                    <a:pt x="473651" y="546099"/>
                  </a:lnTo>
                  <a:lnTo>
                    <a:pt x="481553" y="584199"/>
                  </a:lnTo>
                  <a:lnTo>
                    <a:pt x="494360" y="634999"/>
                  </a:lnTo>
                  <a:lnTo>
                    <a:pt x="511774" y="673099"/>
                  </a:lnTo>
                  <a:lnTo>
                    <a:pt x="533499" y="711199"/>
                  </a:lnTo>
                  <a:lnTo>
                    <a:pt x="559236" y="749299"/>
                  </a:lnTo>
                  <a:lnTo>
                    <a:pt x="588689" y="774699"/>
                  </a:lnTo>
                  <a:lnTo>
                    <a:pt x="621561" y="812799"/>
                  </a:lnTo>
                  <a:lnTo>
                    <a:pt x="657553" y="838199"/>
                  </a:lnTo>
                  <a:lnTo>
                    <a:pt x="696370" y="850899"/>
                  </a:lnTo>
                  <a:lnTo>
                    <a:pt x="737713" y="876299"/>
                  </a:lnTo>
                  <a:lnTo>
                    <a:pt x="781286" y="888999"/>
                  </a:lnTo>
                  <a:lnTo>
                    <a:pt x="826791" y="888999"/>
                  </a:lnTo>
                  <a:lnTo>
                    <a:pt x="873931" y="901699"/>
                  </a:lnTo>
                  <a:lnTo>
                    <a:pt x="1152959" y="901699"/>
                  </a:lnTo>
                  <a:lnTo>
                    <a:pt x="1111834" y="927099"/>
                  </a:lnTo>
                  <a:lnTo>
                    <a:pt x="1157300" y="952499"/>
                  </a:lnTo>
                  <a:lnTo>
                    <a:pt x="1202086" y="965199"/>
                  </a:lnTo>
                  <a:lnTo>
                    <a:pt x="1246108" y="990599"/>
                  </a:lnTo>
                  <a:lnTo>
                    <a:pt x="823198" y="990599"/>
                  </a:lnTo>
                  <a:lnTo>
                    <a:pt x="627094" y="1041399"/>
                  </a:lnTo>
                  <a:lnTo>
                    <a:pt x="580344" y="1054099"/>
                  </a:lnTo>
                  <a:lnTo>
                    <a:pt x="534732" y="1079499"/>
                  </a:lnTo>
                  <a:lnTo>
                    <a:pt x="490372" y="1104899"/>
                  </a:lnTo>
                  <a:lnTo>
                    <a:pt x="561815" y="1117599"/>
                  </a:lnTo>
                  <a:lnTo>
                    <a:pt x="626772" y="1130299"/>
                  </a:lnTo>
                  <a:lnTo>
                    <a:pt x="685129" y="1142999"/>
                  </a:lnTo>
                  <a:lnTo>
                    <a:pt x="736772" y="1155699"/>
                  </a:lnTo>
                  <a:lnTo>
                    <a:pt x="781587" y="1168399"/>
                  </a:lnTo>
                  <a:lnTo>
                    <a:pt x="819462" y="1181099"/>
                  </a:lnTo>
                  <a:lnTo>
                    <a:pt x="850281" y="1206499"/>
                  </a:lnTo>
                  <a:close/>
                </a:path>
                <a:path w="1753235" h="2095500">
                  <a:moveTo>
                    <a:pt x="1152959" y="901699"/>
                  </a:moveTo>
                  <a:lnTo>
                    <a:pt x="873931" y="901699"/>
                  </a:lnTo>
                  <a:lnTo>
                    <a:pt x="921070" y="888999"/>
                  </a:lnTo>
                  <a:lnTo>
                    <a:pt x="966575" y="888999"/>
                  </a:lnTo>
                  <a:lnTo>
                    <a:pt x="1010148" y="876299"/>
                  </a:lnTo>
                  <a:lnTo>
                    <a:pt x="1051491" y="850899"/>
                  </a:lnTo>
                  <a:lnTo>
                    <a:pt x="1090308" y="838199"/>
                  </a:lnTo>
                  <a:lnTo>
                    <a:pt x="1126300" y="812799"/>
                  </a:lnTo>
                  <a:lnTo>
                    <a:pt x="1159172" y="774699"/>
                  </a:lnTo>
                  <a:lnTo>
                    <a:pt x="1188625" y="749299"/>
                  </a:lnTo>
                  <a:lnTo>
                    <a:pt x="1214362" y="711199"/>
                  </a:lnTo>
                  <a:lnTo>
                    <a:pt x="1236087" y="673099"/>
                  </a:lnTo>
                  <a:lnTo>
                    <a:pt x="1253501" y="634999"/>
                  </a:lnTo>
                  <a:lnTo>
                    <a:pt x="1266308" y="584199"/>
                  </a:lnTo>
                  <a:lnTo>
                    <a:pt x="1274210" y="546099"/>
                  </a:lnTo>
                  <a:lnTo>
                    <a:pt x="1276910" y="495299"/>
                  </a:lnTo>
                  <a:lnTo>
                    <a:pt x="1274210" y="444499"/>
                  </a:lnTo>
                  <a:lnTo>
                    <a:pt x="1266308" y="406399"/>
                  </a:lnTo>
                  <a:lnTo>
                    <a:pt x="1253501" y="355599"/>
                  </a:lnTo>
                  <a:lnTo>
                    <a:pt x="1236087" y="317499"/>
                  </a:lnTo>
                  <a:lnTo>
                    <a:pt x="1214362" y="279399"/>
                  </a:lnTo>
                  <a:lnTo>
                    <a:pt x="1188625" y="241299"/>
                  </a:lnTo>
                  <a:lnTo>
                    <a:pt x="1159172" y="203199"/>
                  </a:lnTo>
                  <a:lnTo>
                    <a:pt x="1126300" y="177799"/>
                  </a:lnTo>
                  <a:lnTo>
                    <a:pt x="1090308" y="152399"/>
                  </a:lnTo>
                  <a:lnTo>
                    <a:pt x="1051491" y="126999"/>
                  </a:lnTo>
                  <a:lnTo>
                    <a:pt x="1010148" y="114299"/>
                  </a:lnTo>
                  <a:lnTo>
                    <a:pt x="966575" y="101599"/>
                  </a:lnTo>
                  <a:lnTo>
                    <a:pt x="921070" y="88899"/>
                  </a:lnTo>
                  <a:lnTo>
                    <a:pt x="1164350" y="88899"/>
                  </a:lnTo>
                  <a:lnTo>
                    <a:pt x="1176763" y="101599"/>
                  </a:lnTo>
                  <a:lnTo>
                    <a:pt x="1211439" y="126999"/>
                  </a:lnTo>
                  <a:lnTo>
                    <a:pt x="1243346" y="152399"/>
                  </a:lnTo>
                  <a:lnTo>
                    <a:pt x="1272276" y="190499"/>
                  </a:lnTo>
                  <a:lnTo>
                    <a:pt x="1298022" y="228599"/>
                  </a:lnTo>
                  <a:lnTo>
                    <a:pt x="1320377" y="266699"/>
                  </a:lnTo>
                  <a:lnTo>
                    <a:pt x="1339133" y="304799"/>
                  </a:lnTo>
                  <a:lnTo>
                    <a:pt x="1354082" y="355599"/>
                  </a:lnTo>
                  <a:lnTo>
                    <a:pt x="1365016" y="393699"/>
                  </a:lnTo>
                  <a:lnTo>
                    <a:pt x="1371729" y="444499"/>
                  </a:lnTo>
                  <a:lnTo>
                    <a:pt x="1374013" y="495299"/>
                  </a:lnTo>
                  <a:lnTo>
                    <a:pt x="1371409" y="546099"/>
                  </a:lnTo>
                  <a:lnTo>
                    <a:pt x="1363770" y="596899"/>
                  </a:lnTo>
                  <a:lnTo>
                    <a:pt x="1351361" y="647699"/>
                  </a:lnTo>
                  <a:lnTo>
                    <a:pt x="1334442" y="685799"/>
                  </a:lnTo>
                  <a:lnTo>
                    <a:pt x="1313278" y="736599"/>
                  </a:lnTo>
                  <a:lnTo>
                    <a:pt x="1288130" y="774699"/>
                  </a:lnTo>
                  <a:lnTo>
                    <a:pt x="1259262" y="812799"/>
                  </a:lnTo>
                  <a:lnTo>
                    <a:pt x="1226935" y="850899"/>
                  </a:lnTo>
                  <a:lnTo>
                    <a:pt x="1191413" y="876299"/>
                  </a:lnTo>
                  <a:lnTo>
                    <a:pt x="1152959" y="901699"/>
                  </a:lnTo>
                  <a:close/>
                </a:path>
                <a:path w="1753235" h="2095500">
                  <a:moveTo>
                    <a:pt x="1752427" y="1892299"/>
                  </a:moveTo>
                  <a:lnTo>
                    <a:pt x="1407999" y="1892299"/>
                  </a:lnTo>
                  <a:lnTo>
                    <a:pt x="1407999" y="1206499"/>
                  </a:lnTo>
                  <a:lnTo>
                    <a:pt x="897581" y="1206499"/>
                  </a:lnTo>
                  <a:lnTo>
                    <a:pt x="928400" y="1181099"/>
                  </a:lnTo>
                  <a:lnTo>
                    <a:pt x="966274" y="1168399"/>
                  </a:lnTo>
                  <a:lnTo>
                    <a:pt x="1011089" y="1155699"/>
                  </a:lnTo>
                  <a:lnTo>
                    <a:pt x="1062732" y="1142999"/>
                  </a:lnTo>
                  <a:lnTo>
                    <a:pt x="1121089" y="1130299"/>
                  </a:lnTo>
                  <a:lnTo>
                    <a:pt x="1186046" y="1117599"/>
                  </a:lnTo>
                  <a:lnTo>
                    <a:pt x="1257489" y="1104899"/>
                  </a:lnTo>
                  <a:lnTo>
                    <a:pt x="1213129" y="1079499"/>
                  </a:lnTo>
                  <a:lnTo>
                    <a:pt x="1167517" y="1054099"/>
                  </a:lnTo>
                  <a:lnTo>
                    <a:pt x="1120767" y="1041399"/>
                  </a:lnTo>
                  <a:lnTo>
                    <a:pt x="924663" y="990599"/>
                  </a:lnTo>
                  <a:lnTo>
                    <a:pt x="1246108" y="990599"/>
                  </a:lnTo>
                  <a:lnTo>
                    <a:pt x="1289281" y="1015999"/>
                  </a:lnTo>
                  <a:lnTo>
                    <a:pt x="1331520" y="1041399"/>
                  </a:lnTo>
                  <a:lnTo>
                    <a:pt x="1372739" y="1066799"/>
                  </a:lnTo>
                  <a:lnTo>
                    <a:pt x="1412855" y="1104899"/>
                  </a:lnTo>
                  <a:lnTo>
                    <a:pt x="1428634" y="1104899"/>
                  </a:lnTo>
                  <a:lnTo>
                    <a:pt x="1450482" y="1117599"/>
                  </a:lnTo>
                  <a:lnTo>
                    <a:pt x="1478475" y="1117599"/>
                  </a:lnTo>
                  <a:lnTo>
                    <a:pt x="1492358" y="1130299"/>
                  </a:lnTo>
                  <a:lnTo>
                    <a:pt x="1501689" y="1142999"/>
                  </a:lnTo>
                  <a:lnTo>
                    <a:pt x="1505103" y="1168399"/>
                  </a:lnTo>
                  <a:lnTo>
                    <a:pt x="1509958" y="1206499"/>
                  </a:lnTo>
                  <a:lnTo>
                    <a:pt x="1540119" y="1244599"/>
                  </a:lnTo>
                  <a:lnTo>
                    <a:pt x="1568433" y="1282699"/>
                  </a:lnTo>
                  <a:lnTo>
                    <a:pt x="1594865" y="1320799"/>
                  </a:lnTo>
                  <a:lnTo>
                    <a:pt x="1619381" y="1371599"/>
                  </a:lnTo>
                  <a:lnTo>
                    <a:pt x="1505103" y="1371599"/>
                  </a:lnTo>
                  <a:lnTo>
                    <a:pt x="1505103" y="1854199"/>
                  </a:lnTo>
                  <a:lnTo>
                    <a:pt x="1751557" y="1854199"/>
                  </a:lnTo>
                  <a:lnTo>
                    <a:pt x="1752427" y="1892299"/>
                  </a:lnTo>
                  <a:close/>
                </a:path>
                <a:path w="1753235" h="2095500">
                  <a:moveTo>
                    <a:pt x="873931" y="1993899"/>
                  </a:moveTo>
                  <a:lnTo>
                    <a:pt x="532172" y="1993899"/>
                  </a:lnTo>
                  <a:lnTo>
                    <a:pt x="461353" y="1981199"/>
                  </a:lnTo>
                  <a:lnTo>
                    <a:pt x="270296" y="1981199"/>
                  </a:lnTo>
                  <a:lnTo>
                    <a:pt x="262179" y="1968499"/>
                  </a:lnTo>
                  <a:lnTo>
                    <a:pt x="251255" y="1968499"/>
                  </a:lnTo>
                  <a:lnTo>
                    <a:pt x="248524" y="1955799"/>
                  </a:lnTo>
                  <a:lnTo>
                    <a:pt x="48551" y="1955799"/>
                  </a:lnTo>
                  <a:lnTo>
                    <a:pt x="28675" y="1943099"/>
                  </a:lnTo>
                  <a:lnTo>
                    <a:pt x="13351" y="1943099"/>
                  </a:lnTo>
                  <a:lnTo>
                    <a:pt x="3489" y="1917699"/>
                  </a:lnTo>
                  <a:lnTo>
                    <a:pt x="0" y="1904999"/>
                  </a:lnTo>
                  <a:lnTo>
                    <a:pt x="1156" y="1854199"/>
                  </a:lnTo>
                  <a:lnTo>
                    <a:pt x="4591" y="1803399"/>
                  </a:lnTo>
                  <a:lnTo>
                    <a:pt x="10254" y="1752599"/>
                  </a:lnTo>
                  <a:lnTo>
                    <a:pt x="18091" y="1701799"/>
                  </a:lnTo>
                  <a:lnTo>
                    <a:pt x="28052" y="1650999"/>
                  </a:lnTo>
                  <a:lnTo>
                    <a:pt x="40084" y="1612899"/>
                  </a:lnTo>
                  <a:lnTo>
                    <a:pt x="54136" y="1562099"/>
                  </a:lnTo>
                  <a:lnTo>
                    <a:pt x="70156" y="1511299"/>
                  </a:lnTo>
                  <a:lnTo>
                    <a:pt x="88092" y="1473199"/>
                  </a:lnTo>
                  <a:lnTo>
                    <a:pt x="107892" y="1422399"/>
                  </a:lnTo>
                  <a:lnTo>
                    <a:pt x="129505" y="1371599"/>
                  </a:lnTo>
                  <a:lnTo>
                    <a:pt x="152879" y="1333499"/>
                  </a:lnTo>
                  <a:lnTo>
                    <a:pt x="177962" y="1295399"/>
                  </a:lnTo>
                  <a:lnTo>
                    <a:pt x="204702" y="1257299"/>
                  </a:lnTo>
                  <a:lnTo>
                    <a:pt x="233048" y="1206499"/>
                  </a:lnTo>
                  <a:lnTo>
                    <a:pt x="339862" y="1206499"/>
                  </a:lnTo>
                  <a:lnTo>
                    <a:pt x="339862" y="1371599"/>
                  </a:lnTo>
                  <a:lnTo>
                    <a:pt x="242758" y="1371599"/>
                  </a:lnTo>
                  <a:lnTo>
                    <a:pt x="217574" y="1409699"/>
                  </a:lnTo>
                  <a:lnTo>
                    <a:pt x="194517" y="1460499"/>
                  </a:lnTo>
                  <a:lnTo>
                    <a:pt x="173674" y="1511299"/>
                  </a:lnTo>
                  <a:lnTo>
                    <a:pt x="155132" y="1549399"/>
                  </a:lnTo>
                  <a:lnTo>
                    <a:pt x="138979" y="1600199"/>
                  </a:lnTo>
                  <a:lnTo>
                    <a:pt x="125302" y="1650999"/>
                  </a:lnTo>
                  <a:lnTo>
                    <a:pt x="114188" y="1701799"/>
                  </a:lnTo>
                  <a:lnTo>
                    <a:pt x="105726" y="1752599"/>
                  </a:lnTo>
                  <a:lnTo>
                    <a:pt x="100001" y="1803399"/>
                  </a:lnTo>
                  <a:lnTo>
                    <a:pt x="97103" y="1854199"/>
                  </a:lnTo>
                  <a:lnTo>
                    <a:pt x="339862" y="1854199"/>
                  </a:lnTo>
                  <a:lnTo>
                    <a:pt x="339862" y="1892299"/>
                  </a:lnTo>
                  <a:lnTo>
                    <a:pt x="548200" y="1892299"/>
                  </a:lnTo>
                  <a:lnTo>
                    <a:pt x="607607" y="1904999"/>
                  </a:lnTo>
                  <a:lnTo>
                    <a:pt x="661850" y="1917699"/>
                  </a:lnTo>
                  <a:lnTo>
                    <a:pt x="710839" y="1930399"/>
                  </a:lnTo>
                  <a:lnTo>
                    <a:pt x="754488" y="1943099"/>
                  </a:lnTo>
                  <a:lnTo>
                    <a:pt x="792709" y="1955799"/>
                  </a:lnTo>
                  <a:lnTo>
                    <a:pt x="852518" y="1981199"/>
                  </a:lnTo>
                  <a:lnTo>
                    <a:pt x="873931" y="1993899"/>
                  </a:lnTo>
                  <a:close/>
                </a:path>
                <a:path w="1753235" h="2095500">
                  <a:moveTo>
                    <a:pt x="903061" y="1308099"/>
                  </a:moveTo>
                  <a:lnTo>
                    <a:pt x="843800" y="1308099"/>
                  </a:lnTo>
                  <a:lnTo>
                    <a:pt x="829059" y="1295399"/>
                  </a:lnTo>
                  <a:lnTo>
                    <a:pt x="805695" y="1282699"/>
                  </a:lnTo>
                  <a:lnTo>
                    <a:pt x="734148" y="1257299"/>
                  </a:lnTo>
                  <a:lnTo>
                    <a:pt x="686490" y="1244599"/>
                  </a:lnTo>
                  <a:lnTo>
                    <a:pt x="631259" y="1231899"/>
                  </a:lnTo>
                  <a:lnTo>
                    <a:pt x="568719" y="1219199"/>
                  </a:lnTo>
                  <a:lnTo>
                    <a:pt x="499130" y="1206499"/>
                  </a:lnTo>
                  <a:lnTo>
                    <a:pt x="1249154" y="1206499"/>
                  </a:lnTo>
                  <a:lnTo>
                    <a:pt x="1180029" y="1219199"/>
                  </a:lnTo>
                  <a:lnTo>
                    <a:pt x="1118061" y="1219199"/>
                  </a:lnTo>
                  <a:lnTo>
                    <a:pt x="1063468" y="1231899"/>
                  </a:lnTo>
                  <a:lnTo>
                    <a:pt x="1016470" y="1257299"/>
                  </a:lnTo>
                  <a:lnTo>
                    <a:pt x="977286" y="1269999"/>
                  </a:lnTo>
                  <a:lnTo>
                    <a:pt x="946134" y="1282699"/>
                  </a:lnTo>
                  <a:lnTo>
                    <a:pt x="923234" y="1295399"/>
                  </a:lnTo>
                  <a:lnTo>
                    <a:pt x="908803" y="1295399"/>
                  </a:lnTo>
                  <a:lnTo>
                    <a:pt x="903061" y="1308099"/>
                  </a:lnTo>
                  <a:close/>
                </a:path>
                <a:path w="1753235" h="2095500">
                  <a:moveTo>
                    <a:pt x="339862" y="1854199"/>
                  </a:moveTo>
                  <a:lnTo>
                    <a:pt x="242758" y="1854199"/>
                  </a:lnTo>
                  <a:lnTo>
                    <a:pt x="242758" y="1371599"/>
                  </a:lnTo>
                  <a:lnTo>
                    <a:pt x="339862" y="1371599"/>
                  </a:lnTo>
                  <a:lnTo>
                    <a:pt x="339862" y="1854199"/>
                  </a:lnTo>
                  <a:close/>
                </a:path>
                <a:path w="1753235" h="2095500">
                  <a:moveTo>
                    <a:pt x="1751557" y="1854199"/>
                  </a:moveTo>
                  <a:lnTo>
                    <a:pt x="1650758" y="1854199"/>
                  </a:lnTo>
                  <a:lnTo>
                    <a:pt x="1647860" y="1803399"/>
                  </a:lnTo>
                  <a:lnTo>
                    <a:pt x="1642135" y="1752599"/>
                  </a:lnTo>
                  <a:lnTo>
                    <a:pt x="1633673" y="1701799"/>
                  </a:lnTo>
                  <a:lnTo>
                    <a:pt x="1622559" y="1650999"/>
                  </a:lnTo>
                  <a:lnTo>
                    <a:pt x="1608882" y="1600199"/>
                  </a:lnTo>
                  <a:lnTo>
                    <a:pt x="1592729" y="1549399"/>
                  </a:lnTo>
                  <a:lnTo>
                    <a:pt x="1574187" y="1511299"/>
                  </a:lnTo>
                  <a:lnTo>
                    <a:pt x="1553344" y="1460499"/>
                  </a:lnTo>
                  <a:lnTo>
                    <a:pt x="1530287" y="1409699"/>
                  </a:lnTo>
                  <a:lnTo>
                    <a:pt x="1505103" y="1371599"/>
                  </a:lnTo>
                  <a:lnTo>
                    <a:pt x="1619381" y="1371599"/>
                  </a:lnTo>
                  <a:lnTo>
                    <a:pt x="1641947" y="1409699"/>
                  </a:lnTo>
                  <a:lnTo>
                    <a:pt x="1662527" y="1460499"/>
                  </a:lnTo>
                  <a:lnTo>
                    <a:pt x="1681087" y="1498599"/>
                  </a:lnTo>
                  <a:lnTo>
                    <a:pt x="1697594" y="1549399"/>
                  </a:lnTo>
                  <a:lnTo>
                    <a:pt x="1712011" y="1600199"/>
                  </a:lnTo>
                  <a:lnTo>
                    <a:pt x="1724305" y="1650999"/>
                  </a:lnTo>
                  <a:lnTo>
                    <a:pt x="1734441" y="1701799"/>
                  </a:lnTo>
                  <a:lnTo>
                    <a:pt x="1742385" y="1752599"/>
                  </a:lnTo>
                  <a:lnTo>
                    <a:pt x="1748102" y="1803399"/>
                  </a:lnTo>
                  <a:lnTo>
                    <a:pt x="1751557" y="1854199"/>
                  </a:lnTo>
                  <a:close/>
                </a:path>
                <a:path w="1753235" h="2095500">
                  <a:moveTo>
                    <a:pt x="483715" y="1892299"/>
                  </a:moveTo>
                  <a:lnTo>
                    <a:pt x="339862" y="1892299"/>
                  </a:lnTo>
                  <a:lnTo>
                    <a:pt x="414239" y="1879599"/>
                  </a:lnTo>
                  <a:lnTo>
                    <a:pt x="483715" y="1892299"/>
                  </a:lnTo>
                  <a:close/>
                </a:path>
                <a:path w="1753235" h="2095500">
                  <a:moveTo>
                    <a:pt x="1462544" y="1993899"/>
                  </a:moveTo>
                  <a:lnTo>
                    <a:pt x="873931" y="1993899"/>
                  </a:lnTo>
                  <a:lnTo>
                    <a:pt x="895343" y="1981199"/>
                  </a:lnTo>
                  <a:lnTo>
                    <a:pt x="922446" y="1968499"/>
                  </a:lnTo>
                  <a:lnTo>
                    <a:pt x="955152" y="1955799"/>
                  </a:lnTo>
                  <a:lnTo>
                    <a:pt x="993373" y="1930399"/>
                  </a:lnTo>
                  <a:lnTo>
                    <a:pt x="1037022" y="1917699"/>
                  </a:lnTo>
                  <a:lnTo>
                    <a:pt x="1086012" y="1904999"/>
                  </a:lnTo>
                  <a:lnTo>
                    <a:pt x="1140254" y="1904999"/>
                  </a:lnTo>
                  <a:lnTo>
                    <a:pt x="1199661" y="1892299"/>
                  </a:lnTo>
                  <a:lnTo>
                    <a:pt x="1264146" y="1879599"/>
                  </a:lnTo>
                  <a:lnTo>
                    <a:pt x="1333622" y="1879599"/>
                  </a:lnTo>
                  <a:lnTo>
                    <a:pt x="1407999" y="1892299"/>
                  </a:lnTo>
                  <a:lnTo>
                    <a:pt x="1752427" y="1892299"/>
                  </a:lnTo>
                  <a:lnTo>
                    <a:pt x="1752717" y="1904999"/>
                  </a:lnTo>
                  <a:lnTo>
                    <a:pt x="1749227" y="1917699"/>
                  </a:lnTo>
                  <a:lnTo>
                    <a:pt x="1739365" y="1943099"/>
                  </a:lnTo>
                  <a:lnTo>
                    <a:pt x="1724041" y="1943099"/>
                  </a:lnTo>
                  <a:lnTo>
                    <a:pt x="1704165" y="1955799"/>
                  </a:lnTo>
                  <a:lnTo>
                    <a:pt x="1501461" y="1955799"/>
                  </a:lnTo>
                  <a:lnTo>
                    <a:pt x="1497820" y="1968499"/>
                  </a:lnTo>
                  <a:lnTo>
                    <a:pt x="1490537" y="1968499"/>
                  </a:lnTo>
                  <a:lnTo>
                    <a:pt x="1482420" y="1981199"/>
                  </a:lnTo>
                  <a:lnTo>
                    <a:pt x="1472937" y="1981199"/>
                  </a:lnTo>
                  <a:lnTo>
                    <a:pt x="1462544" y="1993899"/>
                  </a:lnTo>
                  <a:close/>
                </a:path>
                <a:path w="1753235" h="2095500">
                  <a:moveTo>
                    <a:pt x="301020" y="1993899"/>
                  </a:moveTo>
                  <a:lnTo>
                    <a:pt x="290172" y="1993899"/>
                  </a:lnTo>
                  <a:lnTo>
                    <a:pt x="279779" y="1981199"/>
                  </a:lnTo>
                  <a:lnTo>
                    <a:pt x="384230" y="1981199"/>
                  </a:lnTo>
                  <a:lnTo>
                    <a:pt x="301020" y="1993899"/>
                  </a:lnTo>
                  <a:close/>
                </a:path>
                <a:path w="1753235" h="2095500">
                  <a:moveTo>
                    <a:pt x="898206" y="2095499"/>
                  </a:moveTo>
                  <a:lnTo>
                    <a:pt x="854510" y="2095499"/>
                  </a:lnTo>
                  <a:lnTo>
                    <a:pt x="854510" y="2082799"/>
                  </a:lnTo>
                  <a:lnTo>
                    <a:pt x="845443" y="2082799"/>
                  </a:lnTo>
                  <a:lnTo>
                    <a:pt x="832954" y="2070099"/>
                  </a:lnTo>
                  <a:lnTo>
                    <a:pt x="812406" y="2070099"/>
                  </a:lnTo>
                  <a:lnTo>
                    <a:pt x="784020" y="2057399"/>
                  </a:lnTo>
                  <a:lnTo>
                    <a:pt x="748014" y="2031999"/>
                  </a:lnTo>
                  <a:lnTo>
                    <a:pt x="704606" y="2019299"/>
                  </a:lnTo>
                  <a:lnTo>
                    <a:pt x="654018" y="2006599"/>
                  </a:lnTo>
                  <a:lnTo>
                    <a:pt x="596466" y="1993899"/>
                  </a:lnTo>
                  <a:lnTo>
                    <a:pt x="1220544" y="1993899"/>
                  </a:lnTo>
                  <a:lnTo>
                    <a:pt x="1048110" y="2019299"/>
                  </a:lnTo>
                  <a:lnTo>
                    <a:pt x="940310" y="2070099"/>
                  </a:lnTo>
                  <a:lnTo>
                    <a:pt x="903061" y="2082799"/>
                  </a:lnTo>
                  <a:lnTo>
                    <a:pt x="898206" y="2095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2979765" y="289329"/>
            <a:ext cx="868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 b="1">
                <a:latin typeface="Tahoma"/>
                <a:cs typeface="Tahoma"/>
              </a:rPr>
              <a:t>S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-70" b="1">
                <a:latin typeface="Tahoma"/>
                <a:cs typeface="Tahoma"/>
              </a:rPr>
              <a:t>R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10425" y="289329"/>
            <a:ext cx="11499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G</a:t>
            </a:r>
            <a:r>
              <a:rPr dirty="0" sz="1400" spc="515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  </a:t>
            </a:r>
            <a:r>
              <a:rPr dirty="0" sz="1400" spc="10" b="1">
                <a:latin typeface="Tahoma"/>
                <a:cs typeface="Tahoma"/>
              </a:rPr>
              <a:t>L </a:t>
            </a:r>
            <a:r>
              <a:rPr dirty="0" sz="1400" spc="100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Á  </a:t>
            </a:r>
            <a:r>
              <a:rPr dirty="0" sz="1400" spc="85" b="1">
                <a:latin typeface="Tahoma"/>
                <a:cs typeface="Tahoma"/>
              </a:rPr>
              <a:t>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95427"/>
            <a:ext cx="12184380" cy="55880"/>
          </a:xfrm>
          <a:custGeom>
            <a:avLst/>
            <a:gdLst/>
            <a:ahLst/>
            <a:cxnLst/>
            <a:rect l="l" t="t" r="r" b="b"/>
            <a:pathLst>
              <a:path w="12184380" h="55879">
                <a:moveTo>
                  <a:pt x="0" y="38100"/>
                </a:moveTo>
                <a:lnTo>
                  <a:pt x="0" y="0"/>
                </a:lnTo>
                <a:lnTo>
                  <a:pt x="12183820" y="17663"/>
                </a:lnTo>
                <a:lnTo>
                  <a:pt x="12183765" y="55763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056252" y="413091"/>
            <a:ext cx="2232025" cy="38100"/>
          </a:xfrm>
          <a:custGeom>
            <a:avLst/>
            <a:gdLst/>
            <a:ahLst/>
            <a:cxnLst/>
            <a:rect l="l" t="t" r="r" b="b"/>
            <a:pathLst>
              <a:path w="2232025" h="38100">
                <a:moveTo>
                  <a:pt x="0" y="0"/>
                </a:moveTo>
                <a:lnTo>
                  <a:pt x="2231747" y="0"/>
                </a:lnTo>
                <a:lnTo>
                  <a:pt x="2231747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7659" y="3283157"/>
            <a:ext cx="66675" cy="6667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600639" y="3130115"/>
            <a:ext cx="5201920" cy="85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3300"/>
              </a:lnSpc>
              <a:spcBef>
                <a:spcPts val="100"/>
              </a:spcBef>
            </a:pPr>
            <a:r>
              <a:rPr dirty="0" sz="1600" spc="-20">
                <a:latin typeface="Lucida Sans Unicode"/>
                <a:cs typeface="Lucida Sans Unicode"/>
              </a:rPr>
              <a:t>Propiciar </a:t>
            </a:r>
            <a:r>
              <a:rPr dirty="0" sz="1600" spc="-15">
                <a:latin typeface="Lucida Sans Unicode"/>
                <a:cs typeface="Lucida Sans Unicode"/>
              </a:rPr>
              <a:t>que </a:t>
            </a:r>
            <a:r>
              <a:rPr dirty="0" sz="1600" spc="-25">
                <a:latin typeface="Lucida Sans Unicode"/>
                <a:cs typeface="Lucida Sans Unicode"/>
              </a:rPr>
              <a:t>toda </a:t>
            </a:r>
            <a:r>
              <a:rPr dirty="0" sz="1600" spc="-30">
                <a:latin typeface="Lucida Sans Unicode"/>
                <a:cs typeface="Lucida Sans Unicode"/>
              </a:rPr>
              <a:t>la </a:t>
            </a:r>
            <a:r>
              <a:rPr dirty="0" sz="1600" spc="-35">
                <a:latin typeface="Lucida Sans Unicode"/>
                <a:cs typeface="Lucida Sans Unicode"/>
              </a:rPr>
              <a:t>población </a:t>
            </a:r>
            <a:r>
              <a:rPr dirty="0" sz="1600" spc="-30">
                <a:latin typeface="Lucida Sans Unicode"/>
                <a:cs typeface="Lucida Sans Unicode"/>
              </a:rPr>
              <a:t>del </a:t>
            </a:r>
            <a:r>
              <a:rPr dirty="0" sz="1600" spc="-40">
                <a:latin typeface="Lucida Sans Unicode"/>
                <a:cs typeface="Lucida Sans Unicode"/>
              </a:rPr>
              <a:t>municipio </a:t>
            </a:r>
            <a:r>
              <a:rPr dirty="0" sz="1600" spc="-15">
                <a:latin typeface="Lucida Sans Unicode"/>
                <a:cs typeface="Lucida Sans Unicode"/>
              </a:rPr>
              <a:t>de </a:t>
            </a:r>
            <a:r>
              <a:rPr dirty="0" sz="1600" spc="-10">
                <a:latin typeface="Lucida Sans Unicode"/>
                <a:cs typeface="Lucida Sans Unicode"/>
              </a:rPr>
              <a:t> </a:t>
            </a:r>
            <a:r>
              <a:rPr dirty="0" sz="1600" spc="-50">
                <a:latin typeface="Lucida Sans Unicode"/>
                <a:cs typeface="Lucida Sans Unicode"/>
              </a:rPr>
              <a:t>Tlajomulco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de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60">
                <a:latin typeface="Lucida Sans Unicode"/>
                <a:cs typeface="Lucida Sans Unicode"/>
              </a:rPr>
              <a:t>Zúñiga,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50">
                <a:latin typeface="Lucida Sans Unicode"/>
                <a:cs typeface="Lucida Sans Unicode"/>
              </a:rPr>
              <a:t>Jalisco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tenga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acceso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5">
                <a:latin typeface="Lucida Sans Unicode"/>
                <a:cs typeface="Lucida Sans Unicode"/>
              </a:rPr>
              <a:t>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educación </a:t>
            </a:r>
            <a:r>
              <a:rPr dirty="0" sz="1600" spc="-490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b</a:t>
            </a:r>
            <a:r>
              <a:rPr dirty="0" sz="1600">
                <a:latin typeface="Lucida Sans Unicode"/>
                <a:cs typeface="Lucida Sans Unicode"/>
              </a:rPr>
              <a:t>á</a:t>
            </a:r>
            <a:r>
              <a:rPr dirty="0" sz="1600" spc="-60">
                <a:latin typeface="Lucida Sans Unicode"/>
                <a:cs typeface="Lucida Sans Unicode"/>
              </a:rPr>
              <a:t>s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5">
                <a:latin typeface="Lucida Sans Unicode"/>
                <a:cs typeface="Lucida Sans Unicode"/>
              </a:rPr>
              <a:t>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y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60">
                <a:latin typeface="Lucida Sans Unicode"/>
                <a:cs typeface="Lucida Sans Unicode"/>
              </a:rPr>
              <a:t>s</a:t>
            </a:r>
            <a:r>
              <a:rPr dirty="0" sz="1600" spc="-20">
                <a:latin typeface="Lucida Sans Unicode"/>
                <a:cs typeface="Lucida Sans Unicode"/>
              </a:rPr>
              <a:t>u</a:t>
            </a:r>
            <a:r>
              <a:rPr dirty="0" sz="1600" spc="-35">
                <a:latin typeface="Lucida Sans Unicode"/>
                <a:cs typeface="Lucida Sans Unicode"/>
              </a:rPr>
              <a:t>p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 spc="-85">
                <a:latin typeface="Lucida Sans Unicode"/>
                <a:cs typeface="Lucida Sans Unicode"/>
              </a:rPr>
              <a:t>;</a:t>
            </a:r>
            <a:endParaRPr sz="1600">
              <a:latin typeface="Lucida Sans Unicode"/>
              <a:cs typeface="Lucida Sans Unicode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7659" y="4388057"/>
            <a:ext cx="66675" cy="66674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648711" y="4235015"/>
            <a:ext cx="5106035" cy="1406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3300"/>
              </a:lnSpc>
              <a:spcBef>
                <a:spcPts val="100"/>
              </a:spcBef>
            </a:pPr>
            <a:r>
              <a:rPr dirty="0" sz="1600" spc="-105">
                <a:latin typeface="Lucida Sans Unicode"/>
                <a:cs typeface="Lucida Sans Unicode"/>
              </a:rPr>
              <a:t>C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60">
                <a:latin typeface="Lucida Sans Unicode"/>
                <a:cs typeface="Lucida Sans Unicode"/>
              </a:rPr>
              <a:t>l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35">
                <a:latin typeface="Lucida Sans Unicode"/>
                <a:cs typeface="Lucida Sans Unicode"/>
              </a:rPr>
              <a:t>b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5">
                <a:latin typeface="Lucida Sans Unicode"/>
                <a:cs typeface="Lucida Sans Unicode"/>
              </a:rPr>
              <a:t>r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y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35">
                <a:latin typeface="Lucida Sans Unicode"/>
                <a:cs typeface="Lucida Sans Unicode"/>
              </a:rPr>
              <a:t>b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85">
                <a:latin typeface="Lucida Sans Unicode"/>
                <a:cs typeface="Lucida Sans Unicode"/>
              </a:rPr>
              <a:t>j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5">
                <a:latin typeface="Lucida Sans Unicode"/>
                <a:cs typeface="Lucida Sans Unicode"/>
              </a:rPr>
              <a:t>r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15">
                <a:latin typeface="Lucida Sans Unicode"/>
                <a:cs typeface="Lucida Sans Unicode"/>
              </a:rPr>
              <a:t>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60">
                <a:latin typeface="Lucida Sans Unicode"/>
                <a:cs typeface="Lucida Sans Unicode"/>
              </a:rPr>
              <a:t>l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35">
                <a:latin typeface="Lucida Sans Unicode"/>
                <a:cs typeface="Lucida Sans Unicode"/>
              </a:rPr>
              <a:t>p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 spc="5">
                <a:latin typeface="Lucida Sans Unicode"/>
                <a:cs typeface="Lucida Sans Unicode"/>
              </a:rPr>
              <a:t>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60">
                <a:latin typeface="Lucida Sans Unicode"/>
                <a:cs typeface="Lucida Sans Unicode"/>
              </a:rPr>
              <a:t>l</a:t>
            </a:r>
            <a:r>
              <a:rPr dirty="0" sz="1600">
                <a:latin typeface="Lucida Sans Unicode"/>
                <a:cs typeface="Lucida Sans Unicode"/>
              </a:rPr>
              <a:t>a  </a:t>
            </a:r>
            <a:r>
              <a:rPr dirty="0" sz="1600" spc="-35">
                <a:latin typeface="Lucida Sans Unicode"/>
                <a:cs typeface="Lucida Sans Unicode"/>
              </a:rPr>
              <a:t>administración </a:t>
            </a:r>
            <a:r>
              <a:rPr dirty="0" sz="1600" spc="-40">
                <a:latin typeface="Lucida Sans Unicode"/>
                <a:cs typeface="Lucida Sans Unicode"/>
              </a:rPr>
              <a:t>publica </a:t>
            </a:r>
            <a:r>
              <a:rPr dirty="0" sz="1600" spc="-35">
                <a:latin typeface="Lucida Sans Unicode"/>
                <a:cs typeface="Lucida Sans Unicode"/>
              </a:rPr>
              <a:t>municipal </a:t>
            </a:r>
            <a:r>
              <a:rPr dirty="0" sz="1600" spc="5">
                <a:latin typeface="Lucida Sans Unicode"/>
                <a:cs typeface="Lucida Sans Unicode"/>
              </a:rPr>
              <a:t>a </a:t>
            </a:r>
            <a:r>
              <a:rPr dirty="0" sz="1600" spc="-30">
                <a:latin typeface="Lucida Sans Unicode"/>
                <a:cs typeface="Lucida Sans Unicode"/>
              </a:rPr>
              <a:t>efecto </a:t>
            </a:r>
            <a:r>
              <a:rPr dirty="0" sz="1600" spc="-15">
                <a:latin typeface="Lucida Sans Unicode"/>
                <a:cs typeface="Lucida Sans Unicode"/>
              </a:rPr>
              <a:t>de atender </a:t>
            </a:r>
            <a:r>
              <a:rPr dirty="0" sz="1600" spc="-495">
                <a:latin typeface="Lucida Sans Unicode"/>
                <a:cs typeface="Lucida Sans Unicode"/>
              </a:rPr>
              <a:t> </a:t>
            </a:r>
            <a:r>
              <a:rPr dirty="0" sz="1600" spc="-60">
                <a:latin typeface="Lucida Sans Unicode"/>
                <a:cs typeface="Lucida Sans Unicode"/>
              </a:rPr>
              <a:t>l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15">
                <a:latin typeface="Lucida Sans Unicode"/>
                <a:cs typeface="Lucida Sans Unicode"/>
              </a:rPr>
              <a:t>m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 spc="5">
                <a:latin typeface="Lucida Sans Unicode"/>
                <a:cs typeface="Lucida Sans Unicode"/>
              </a:rPr>
              <a:t>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 spc="-20">
                <a:latin typeface="Lucida Sans Unicode"/>
                <a:cs typeface="Lucida Sans Unicode"/>
              </a:rPr>
              <a:t>u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25">
                <a:latin typeface="Lucida Sans Unicode"/>
                <a:cs typeface="Lucida Sans Unicode"/>
              </a:rPr>
              <a:t>ó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114">
                <a:latin typeface="Lucida Sans Unicode"/>
                <a:cs typeface="Lucida Sans Unicode"/>
              </a:rPr>
              <a:t>,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20">
                <a:latin typeface="Lucida Sans Unicode"/>
                <a:cs typeface="Lucida Sans Unicode"/>
              </a:rPr>
              <a:t>nn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35">
                <a:latin typeface="Lucida Sans Unicode"/>
                <a:cs typeface="Lucida Sans Unicode"/>
              </a:rPr>
              <a:t>v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25">
                <a:latin typeface="Lucida Sans Unicode"/>
                <a:cs typeface="Lucida Sans Unicode"/>
              </a:rPr>
              <a:t>ó</a:t>
            </a:r>
            <a:r>
              <a:rPr dirty="0" sz="1600" spc="-15">
                <a:latin typeface="Lucida Sans Unicode"/>
                <a:cs typeface="Lucida Sans Unicode"/>
              </a:rPr>
              <a:t>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y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60">
                <a:latin typeface="Lucida Sans Unicode"/>
                <a:cs typeface="Lucida Sans Unicode"/>
              </a:rPr>
              <a:t>l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130">
                <a:latin typeface="Lucida Sans Unicode"/>
                <a:cs typeface="Lucida Sans Unicode"/>
              </a:rPr>
              <a:t>g</a:t>
            </a:r>
            <a:r>
              <a:rPr dirty="0" sz="1600" spc="-60">
                <a:latin typeface="Lucida Sans Unicode"/>
                <a:cs typeface="Lucida Sans Unicode"/>
              </a:rPr>
              <a:t>í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114">
                <a:latin typeface="Lucida Sans Unicode"/>
                <a:cs typeface="Lucida Sans Unicode"/>
              </a:rPr>
              <a:t>,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p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>
                <a:latin typeface="Lucida Sans Unicode"/>
                <a:cs typeface="Lucida Sans Unicode"/>
              </a:rPr>
              <a:t>a  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15">
                <a:latin typeface="Lucida Sans Unicode"/>
                <a:cs typeface="Lucida Sans Unicode"/>
              </a:rPr>
              <a:t>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85">
                <a:latin typeface="Lucida Sans Unicode"/>
                <a:cs typeface="Lucida Sans Unicode"/>
              </a:rPr>
              <a:t>j</a:t>
            </a:r>
            <a:r>
              <a:rPr dirty="0" sz="1600" spc="-20">
                <a:latin typeface="Lucida Sans Unicode"/>
                <a:cs typeface="Lucida Sans Unicode"/>
              </a:rPr>
              <a:t>un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 spc="-20">
                <a:latin typeface="Lucida Sans Unicode"/>
                <a:cs typeface="Lucida Sans Unicode"/>
              </a:rPr>
              <a:t>o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60">
                <a:latin typeface="Lucida Sans Unicode"/>
                <a:cs typeface="Lucida Sans Unicode"/>
              </a:rPr>
              <a:t>s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10">
                <a:latin typeface="Lucida Sans Unicode"/>
                <a:cs typeface="Lucida Sans Unicode"/>
              </a:rPr>
              <a:t>rr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60">
                <a:latin typeface="Lucida Sans Unicode"/>
                <a:cs typeface="Lucida Sans Unicode"/>
              </a:rPr>
              <a:t>ll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5">
                <a:latin typeface="Lucida Sans Unicode"/>
                <a:cs typeface="Lucida Sans Unicode"/>
              </a:rPr>
              <a:t>r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65">
                <a:latin typeface="Lucida Sans Unicode"/>
                <a:cs typeface="Lucida Sans Unicode"/>
              </a:rPr>
              <a:t>cc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q</a:t>
            </a:r>
            <a:r>
              <a:rPr dirty="0" sz="1600" spc="-20">
                <a:latin typeface="Lucida Sans Unicode"/>
                <a:cs typeface="Lucida Sans Unicode"/>
              </a:rPr>
              <a:t>u</a:t>
            </a:r>
            <a:r>
              <a:rPr dirty="0" sz="1600" spc="5">
                <a:latin typeface="Lucida Sans Unicode"/>
                <a:cs typeface="Lucida Sans Unicode"/>
              </a:rPr>
              <a:t>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b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50">
                <a:latin typeface="Lucida Sans Unicode"/>
                <a:cs typeface="Lucida Sans Unicode"/>
              </a:rPr>
              <a:t>f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15">
                <a:latin typeface="Lucida Sans Unicode"/>
                <a:cs typeface="Lucida Sans Unicode"/>
              </a:rPr>
              <a:t>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5">
                <a:latin typeface="Lucida Sans Unicode"/>
                <a:cs typeface="Lucida Sans Unicode"/>
              </a:rPr>
              <a:t>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60">
                <a:latin typeface="Lucida Sans Unicode"/>
                <a:cs typeface="Lucida Sans Unicode"/>
              </a:rPr>
              <a:t>l</a:t>
            </a:r>
            <a:r>
              <a:rPr dirty="0" sz="1600">
                <a:latin typeface="Lucida Sans Unicode"/>
                <a:cs typeface="Lucida Sans Unicode"/>
              </a:rPr>
              <a:t>a  </a:t>
            </a:r>
            <a:r>
              <a:rPr dirty="0" sz="1600" spc="-35">
                <a:latin typeface="Lucida Sans Unicode"/>
                <a:cs typeface="Lucida Sans Unicode"/>
              </a:rPr>
              <a:t>p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35">
                <a:latin typeface="Lucida Sans Unicode"/>
                <a:cs typeface="Lucida Sans Unicode"/>
              </a:rPr>
              <a:t>b</a:t>
            </a:r>
            <a:r>
              <a:rPr dirty="0" sz="1600" spc="-60">
                <a:latin typeface="Lucida Sans Unicode"/>
                <a:cs typeface="Lucida Sans Unicode"/>
              </a:rPr>
              <a:t>l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25">
                <a:latin typeface="Lucida Sans Unicode"/>
                <a:cs typeface="Lucida Sans Unicode"/>
              </a:rPr>
              <a:t>ó</a:t>
            </a:r>
            <a:r>
              <a:rPr dirty="0" sz="1600" spc="-15">
                <a:latin typeface="Lucida Sans Unicode"/>
                <a:cs typeface="Lucida Sans Unicode"/>
              </a:rPr>
              <a:t>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60">
                <a:latin typeface="Lucida Sans Unicode"/>
                <a:cs typeface="Lucida Sans Unicode"/>
              </a:rPr>
              <a:t>l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m</a:t>
            </a:r>
            <a:r>
              <a:rPr dirty="0" sz="1600" spc="-20">
                <a:latin typeface="Lucida Sans Unicode"/>
                <a:cs typeface="Lucida Sans Unicode"/>
              </a:rPr>
              <a:t>un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35">
                <a:latin typeface="Lucida Sans Unicode"/>
                <a:cs typeface="Lucida Sans Unicode"/>
              </a:rPr>
              <a:t>p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85">
                <a:latin typeface="Lucida Sans Unicode"/>
                <a:cs typeface="Lucida Sans Unicode"/>
              </a:rPr>
              <a:t>;</a:t>
            </a:r>
            <a:endParaRPr sz="1600">
              <a:latin typeface="Lucida Sans Unicode"/>
              <a:cs typeface="Lucida Sans Unicode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7659" y="6045406"/>
            <a:ext cx="66675" cy="6667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618201" y="5892365"/>
            <a:ext cx="5166995" cy="1406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3300"/>
              </a:lnSpc>
              <a:spcBef>
                <a:spcPts val="100"/>
              </a:spcBef>
            </a:pPr>
            <a:r>
              <a:rPr dirty="0" sz="1600" spc="-35">
                <a:latin typeface="Lucida Sans Unicode"/>
                <a:cs typeface="Lucida Sans Unicode"/>
              </a:rPr>
              <a:t>Estudiar, </a:t>
            </a:r>
            <a:r>
              <a:rPr dirty="0" sz="1600" spc="-50">
                <a:latin typeface="Lucida Sans Unicode"/>
                <a:cs typeface="Lucida Sans Unicode"/>
              </a:rPr>
              <a:t>analizar, </a:t>
            </a:r>
            <a:r>
              <a:rPr dirty="0" sz="1600" spc="-30">
                <a:latin typeface="Lucida Sans Unicode"/>
                <a:cs typeface="Lucida Sans Unicode"/>
              </a:rPr>
              <a:t>proponer, dictaminar y </a:t>
            </a:r>
            <a:r>
              <a:rPr dirty="0" sz="1600" spc="-15">
                <a:latin typeface="Lucida Sans Unicode"/>
                <a:cs typeface="Lucida Sans Unicode"/>
              </a:rPr>
              <a:t>dar </a:t>
            </a:r>
            <a:r>
              <a:rPr dirty="0" sz="1600" spc="-10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respuesta </a:t>
            </a:r>
            <a:r>
              <a:rPr dirty="0" sz="1600" spc="-20">
                <a:latin typeface="Lucida Sans Unicode"/>
                <a:cs typeface="Lucida Sans Unicode"/>
              </a:rPr>
              <a:t>oportuna </a:t>
            </a:r>
            <a:r>
              <a:rPr dirty="0" sz="1600" spc="5">
                <a:latin typeface="Lucida Sans Unicode"/>
                <a:cs typeface="Lucida Sans Unicode"/>
              </a:rPr>
              <a:t>a </a:t>
            </a:r>
            <a:r>
              <a:rPr dirty="0" sz="1600" spc="-45">
                <a:latin typeface="Lucida Sans Unicode"/>
                <a:cs typeface="Lucida Sans Unicode"/>
              </a:rPr>
              <a:t>los </a:t>
            </a:r>
            <a:r>
              <a:rPr dirty="0" sz="1600" spc="-25">
                <a:latin typeface="Lucida Sans Unicode"/>
                <a:cs typeface="Lucida Sans Unicode"/>
              </a:rPr>
              <a:t>ordenamientos </a:t>
            </a:r>
            <a:r>
              <a:rPr dirty="0" sz="1600" spc="-40">
                <a:latin typeface="Lucida Sans Unicode"/>
                <a:cs typeface="Lucida Sans Unicode"/>
              </a:rPr>
              <a:t>municipales, </a:t>
            </a:r>
            <a:r>
              <a:rPr dirty="0" sz="1600" spc="-4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p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130">
                <a:latin typeface="Lucida Sans Unicode"/>
                <a:cs typeface="Lucida Sans Unicode"/>
              </a:rPr>
              <a:t>g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15">
                <a:latin typeface="Lucida Sans Unicode"/>
                <a:cs typeface="Lucida Sans Unicode"/>
              </a:rPr>
              <a:t>m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y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15">
                <a:latin typeface="Lucida Sans Unicode"/>
                <a:cs typeface="Lucida Sans Unicode"/>
              </a:rPr>
              <a:t>m</a:t>
            </a:r>
            <a:r>
              <a:rPr dirty="0" sz="1600">
                <a:latin typeface="Lucida Sans Unicode"/>
                <a:cs typeface="Lucida Sans Unicode"/>
              </a:rPr>
              <a:t>á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60">
                <a:latin typeface="Lucida Sans Unicode"/>
                <a:cs typeface="Lucida Sans Unicode"/>
              </a:rPr>
              <a:t>s</a:t>
            </a:r>
            <a:r>
              <a:rPr dirty="0" sz="1600" spc="-20">
                <a:latin typeface="Lucida Sans Unicode"/>
                <a:cs typeface="Lucida Sans Unicode"/>
              </a:rPr>
              <a:t>un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q</a:t>
            </a:r>
            <a:r>
              <a:rPr dirty="0" sz="1600" spc="-20">
                <a:latin typeface="Lucida Sans Unicode"/>
                <a:cs typeface="Lucida Sans Unicode"/>
              </a:rPr>
              <a:t>u</a:t>
            </a:r>
            <a:r>
              <a:rPr dirty="0" sz="1600" spc="5">
                <a:latin typeface="Lucida Sans Unicode"/>
                <a:cs typeface="Lucida Sans Unicode"/>
              </a:rPr>
              <a:t>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60">
                <a:latin typeface="Lucida Sans Unicode"/>
                <a:cs typeface="Lucida Sans Unicode"/>
              </a:rPr>
              <a:t>s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>
                <a:latin typeface="Lucida Sans Unicode"/>
                <a:cs typeface="Lucida Sans Unicode"/>
              </a:rPr>
              <a:t>é</a:t>
            </a:r>
            <a:r>
              <a:rPr dirty="0" sz="1600" spc="-15">
                <a:latin typeface="Lucida Sans Unicode"/>
                <a:cs typeface="Lucida Sans Unicode"/>
              </a:rPr>
              <a:t>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60">
                <a:latin typeface="Lucida Sans Unicode"/>
                <a:cs typeface="Lucida Sans Unicode"/>
              </a:rPr>
              <a:t>l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40">
                <a:latin typeface="Lucida Sans Unicode"/>
                <a:cs typeface="Lucida Sans Unicode"/>
              </a:rPr>
              <a:t>s  </a:t>
            </a:r>
            <a:r>
              <a:rPr dirty="0" sz="1600" spc="-35">
                <a:latin typeface="Lucida Sans Unicode"/>
                <a:cs typeface="Lucida Sans Unicode"/>
              </a:rPr>
              <a:t>con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la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40">
                <a:latin typeface="Lucida Sans Unicode"/>
                <a:cs typeface="Lucida Sans Unicode"/>
              </a:rPr>
              <a:t>educación,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con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el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desarrollo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y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la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40">
                <a:latin typeface="Lucida Sans Unicode"/>
                <a:cs typeface="Lucida Sans Unicode"/>
              </a:rPr>
              <a:t>aplicación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de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la </a:t>
            </a:r>
            <a:r>
              <a:rPr dirty="0" sz="1600" spc="-490">
                <a:latin typeface="Lucida Sans Unicode"/>
                <a:cs typeface="Lucida Sans Unicode"/>
              </a:rPr>
              <a:t> 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5">
                <a:latin typeface="Lucida Sans Unicode"/>
                <a:cs typeface="Lucida Sans Unicode"/>
              </a:rPr>
              <a:t>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y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60">
                <a:latin typeface="Lucida Sans Unicode"/>
                <a:cs typeface="Lucida Sans Unicode"/>
              </a:rPr>
              <a:t>l</a:t>
            </a:r>
            <a:r>
              <a:rPr dirty="0" sz="1600" spc="5">
                <a:latin typeface="Lucida Sans Unicode"/>
                <a:cs typeface="Lucida Sans Unicode"/>
              </a:rPr>
              <a:t>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60">
                <a:latin typeface="Lucida Sans Unicode"/>
                <a:cs typeface="Lucida Sans Unicode"/>
              </a:rPr>
              <a:t>l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130">
                <a:latin typeface="Lucida Sans Unicode"/>
                <a:cs typeface="Lucida Sans Unicode"/>
              </a:rPr>
              <a:t>g</a:t>
            </a:r>
            <a:r>
              <a:rPr dirty="0" sz="1600" spc="-60">
                <a:latin typeface="Lucida Sans Unicode"/>
                <a:cs typeface="Lucida Sans Unicode"/>
              </a:rPr>
              <a:t>í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85">
                <a:latin typeface="Lucida Sans Unicode"/>
                <a:cs typeface="Lucida Sans Unicode"/>
              </a:rPr>
              <a:t>;</a:t>
            </a:r>
            <a:endParaRPr sz="1600">
              <a:latin typeface="Lucida Sans Unicode"/>
              <a:cs typeface="Lucida Sans Unicode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7659" y="7426531"/>
            <a:ext cx="66675" cy="66674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591391" y="616147"/>
            <a:ext cx="2053589" cy="2044700"/>
          </a:xfrm>
          <a:custGeom>
            <a:avLst/>
            <a:gdLst/>
            <a:ahLst/>
            <a:cxnLst/>
            <a:rect l="l" t="t" r="r" b="b"/>
            <a:pathLst>
              <a:path w="2053589" h="2044700">
                <a:moveTo>
                  <a:pt x="956832" y="1168400"/>
                </a:moveTo>
                <a:lnTo>
                  <a:pt x="880372" y="1168400"/>
                </a:lnTo>
                <a:lnTo>
                  <a:pt x="868518" y="1143000"/>
                </a:lnTo>
                <a:lnTo>
                  <a:pt x="864567" y="1130300"/>
                </a:lnTo>
                <a:lnTo>
                  <a:pt x="868518" y="1104900"/>
                </a:lnTo>
                <a:lnTo>
                  <a:pt x="880372" y="1092200"/>
                </a:lnTo>
                <a:lnTo>
                  <a:pt x="1505157" y="469900"/>
                </a:lnTo>
                <a:lnTo>
                  <a:pt x="1509075" y="457200"/>
                </a:lnTo>
                <a:lnTo>
                  <a:pt x="1512992" y="457200"/>
                </a:lnTo>
                <a:lnTo>
                  <a:pt x="1512992" y="266700"/>
                </a:lnTo>
                <a:lnTo>
                  <a:pt x="1514037" y="254000"/>
                </a:lnTo>
                <a:lnTo>
                  <a:pt x="1517096" y="241300"/>
                </a:lnTo>
                <a:lnTo>
                  <a:pt x="1522054" y="228600"/>
                </a:lnTo>
                <a:lnTo>
                  <a:pt x="1528798" y="228600"/>
                </a:lnTo>
                <a:lnTo>
                  <a:pt x="1744939" y="12700"/>
                </a:lnTo>
                <a:lnTo>
                  <a:pt x="1757847" y="0"/>
                </a:lnTo>
                <a:lnTo>
                  <a:pt x="1817600" y="0"/>
                </a:lnTo>
                <a:lnTo>
                  <a:pt x="1828120" y="12700"/>
                </a:lnTo>
                <a:lnTo>
                  <a:pt x="1834841" y="25400"/>
                </a:lnTo>
                <a:lnTo>
                  <a:pt x="1837205" y="50800"/>
                </a:lnTo>
                <a:lnTo>
                  <a:pt x="1837205" y="177800"/>
                </a:lnTo>
                <a:lnTo>
                  <a:pt x="1729134" y="177800"/>
                </a:lnTo>
                <a:lnTo>
                  <a:pt x="1621063" y="292100"/>
                </a:lnTo>
                <a:lnTo>
                  <a:pt x="1621063" y="431800"/>
                </a:lnTo>
                <a:lnTo>
                  <a:pt x="1910399" y="431800"/>
                </a:lnTo>
                <a:lnTo>
                  <a:pt x="1821400" y="520700"/>
                </a:lnTo>
                <a:lnTo>
                  <a:pt x="1813166" y="520700"/>
                </a:lnTo>
                <a:lnTo>
                  <a:pt x="1803855" y="533400"/>
                </a:lnTo>
                <a:lnTo>
                  <a:pt x="1584319" y="533400"/>
                </a:lnTo>
                <a:lnTo>
                  <a:pt x="1581617" y="546100"/>
                </a:lnTo>
                <a:lnTo>
                  <a:pt x="956832" y="1168400"/>
                </a:lnTo>
                <a:close/>
              </a:path>
              <a:path w="2053589" h="2044700">
                <a:moveTo>
                  <a:pt x="1910399" y="431800"/>
                </a:moveTo>
                <a:lnTo>
                  <a:pt x="1760745" y="431800"/>
                </a:lnTo>
                <a:lnTo>
                  <a:pt x="1868816" y="317500"/>
                </a:lnTo>
                <a:lnTo>
                  <a:pt x="1762132" y="317500"/>
                </a:lnTo>
                <a:lnTo>
                  <a:pt x="1744956" y="304800"/>
                </a:lnTo>
                <a:lnTo>
                  <a:pt x="1733379" y="279400"/>
                </a:lnTo>
                <a:lnTo>
                  <a:pt x="1729134" y="266700"/>
                </a:lnTo>
                <a:lnTo>
                  <a:pt x="1729134" y="177800"/>
                </a:lnTo>
                <a:lnTo>
                  <a:pt x="1837205" y="177800"/>
                </a:lnTo>
                <a:lnTo>
                  <a:pt x="1837205" y="215900"/>
                </a:lnTo>
                <a:lnTo>
                  <a:pt x="2029369" y="215900"/>
                </a:lnTo>
                <a:lnTo>
                  <a:pt x="2041028" y="228600"/>
                </a:lnTo>
                <a:lnTo>
                  <a:pt x="2049294" y="241300"/>
                </a:lnTo>
                <a:lnTo>
                  <a:pt x="2053100" y="254000"/>
                </a:lnTo>
                <a:lnTo>
                  <a:pt x="2052283" y="279400"/>
                </a:lnTo>
                <a:lnTo>
                  <a:pt x="2047034" y="292100"/>
                </a:lnTo>
                <a:lnTo>
                  <a:pt x="2037542" y="304800"/>
                </a:lnTo>
                <a:lnTo>
                  <a:pt x="1910399" y="431800"/>
                </a:lnTo>
                <a:close/>
              </a:path>
              <a:path w="2053589" h="2044700">
                <a:moveTo>
                  <a:pt x="1109294" y="2032000"/>
                </a:moveTo>
                <a:lnTo>
                  <a:pt x="727911" y="2032000"/>
                </a:lnTo>
                <a:lnTo>
                  <a:pt x="637387" y="2006600"/>
                </a:lnTo>
                <a:lnTo>
                  <a:pt x="593553" y="1981200"/>
                </a:lnTo>
                <a:lnTo>
                  <a:pt x="509065" y="1955800"/>
                </a:lnTo>
                <a:lnTo>
                  <a:pt x="468537" y="1930400"/>
                </a:lnTo>
                <a:lnTo>
                  <a:pt x="429240" y="1905000"/>
                </a:lnTo>
                <a:lnTo>
                  <a:pt x="391236" y="1879600"/>
                </a:lnTo>
                <a:lnTo>
                  <a:pt x="354589" y="1854200"/>
                </a:lnTo>
                <a:lnTo>
                  <a:pt x="319364" y="1828800"/>
                </a:lnTo>
                <a:lnTo>
                  <a:pt x="285625" y="1790700"/>
                </a:lnTo>
                <a:lnTo>
                  <a:pt x="253435" y="1765300"/>
                </a:lnTo>
                <a:lnTo>
                  <a:pt x="222859" y="1727200"/>
                </a:lnTo>
                <a:lnTo>
                  <a:pt x="193960" y="1689100"/>
                </a:lnTo>
                <a:lnTo>
                  <a:pt x="166802" y="1651000"/>
                </a:lnTo>
                <a:lnTo>
                  <a:pt x="141449" y="1612900"/>
                </a:lnTo>
                <a:lnTo>
                  <a:pt x="117966" y="1574800"/>
                </a:lnTo>
                <a:lnTo>
                  <a:pt x="96415" y="1536700"/>
                </a:lnTo>
                <a:lnTo>
                  <a:pt x="76862" y="1498600"/>
                </a:lnTo>
                <a:lnTo>
                  <a:pt x="59369" y="1447800"/>
                </a:lnTo>
                <a:lnTo>
                  <a:pt x="44002" y="1409700"/>
                </a:lnTo>
                <a:lnTo>
                  <a:pt x="30823" y="1358900"/>
                </a:lnTo>
                <a:lnTo>
                  <a:pt x="19897" y="1320800"/>
                </a:lnTo>
                <a:lnTo>
                  <a:pt x="11288" y="1270000"/>
                </a:lnTo>
                <a:lnTo>
                  <a:pt x="5059" y="1219200"/>
                </a:lnTo>
                <a:lnTo>
                  <a:pt x="1275" y="1181100"/>
                </a:lnTo>
                <a:lnTo>
                  <a:pt x="0" y="1130300"/>
                </a:lnTo>
                <a:lnTo>
                  <a:pt x="1275" y="1079500"/>
                </a:lnTo>
                <a:lnTo>
                  <a:pt x="5059" y="1028700"/>
                </a:lnTo>
                <a:lnTo>
                  <a:pt x="11288" y="977900"/>
                </a:lnTo>
                <a:lnTo>
                  <a:pt x="19897" y="939800"/>
                </a:lnTo>
                <a:lnTo>
                  <a:pt x="30823" y="889000"/>
                </a:lnTo>
                <a:lnTo>
                  <a:pt x="44002" y="850900"/>
                </a:lnTo>
                <a:lnTo>
                  <a:pt x="59369" y="800100"/>
                </a:lnTo>
                <a:lnTo>
                  <a:pt x="76862" y="762000"/>
                </a:lnTo>
                <a:lnTo>
                  <a:pt x="96415" y="723900"/>
                </a:lnTo>
                <a:lnTo>
                  <a:pt x="117966" y="673100"/>
                </a:lnTo>
                <a:lnTo>
                  <a:pt x="141449" y="635000"/>
                </a:lnTo>
                <a:lnTo>
                  <a:pt x="166802" y="596900"/>
                </a:lnTo>
                <a:lnTo>
                  <a:pt x="193960" y="558800"/>
                </a:lnTo>
                <a:lnTo>
                  <a:pt x="222859" y="533400"/>
                </a:lnTo>
                <a:lnTo>
                  <a:pt x="253435" y="495300"/>
                </a:lnTo>
                <a:lnTo>
                  <a:pt x="285625" y="457200"/>
                </a:lnTo>
                <a:lnTo>
                  <a:pt x="319364" y="431800"/>
                </a:lnTo>
                <a:lnTo>
                  <a:pt x="354589" y="406400"/>
                </a:lnTo>
                <a:lnTo>
                  <a:pt x="391236" y="381000"/>
                </a:lnTo>
                <a:lnTo>
                  <a:pt x="429240" y="355600"/>
                </a:lnTo>
                <a:lnTo>
                  <a:pt x="468537" y="330200"/>
                </a:lnTo>
                <a:lnTo>
                  <a:pt x="509065" y="304800"/>
                </a:lnTo>
                <a:lnTo>
                  <a:pt x="550758" y="292100"/>
                </a:lnTo>
                <a:lnTo>
                  <a:pt x="593553" y="266700"/>
                </a:lnTo>
                <a:lnTo>
                  <a:pt x="637387" y="254000"/>
                </a:lnTo>
                <a:lnTo>
                  <a:pt x="774474" y="215900"/>
                </a:lnTo>
                <a:lnTo>
                  <a:pt x="1022237" y="215900"/>
                </a:lnTo>
                <a:lnTo>
                  <a:pt x="1073379" y="228600"/>
                </a:lnTo>
                <a:lnTo>
                  <a:pt x="1123926" y="228600"/>
                </a:lnTo>
                <a:lnTo>
                  <a:pt x="1173768" y="241300"/>
                </a:lnTo>
                <a:lnTo>
                  <a:pt x="1222795" y="266700"/>
                </a:lnTo>
                <a:lnTo>
                  <a:pt x="1270898" y="279400"/>
                </a:lnTo>
                <a:lnTo>
                  <a:pt x="1317968" y="304800"/>
                </a:lnTo>
                <a:lnTo>
                  <a:pt x="1340931" y="317500"/>
                </a:lnTo>
                <a:lnTo>
                  <a:pt x="824220" y="317500"/>
                </a:lnTo>
                <a:lnTo>
                  <a:pt x="688763" y="355600"/>
                </a:lnTo>
                <a:lnTo>
                  <a:pt x="603432" y="381000"/>
                </a:lnTo>
                <a:lnTo>
                  <a:pt x="562488" y="406400"/>
                </a:lnTo>
                <a:lnTo>
                  <a:pt x="522794" y="419100"/>
                </a:lnTo>
                <a:lnTo>
                  <a:pt x="484427" y="444500"/>
                </a:lnTo>
                <a:lnTo>
                  <a:pt x="447463" y="469900"/>
                </a:lnTo>
                <a:lnTo>
                  <a:pt x="411980" y="495300"/>
                </a:lnTo>
                <a:lnTo>
                  <a:pt x="378053" y="520700"/>
                </a:lnTo>
                <a:lnTo>
                  <a:pt x="345759" y="558800"/>
                </a:lnTo>
                <a:lnTo>
                  <a:pt x="315175" y="584200"/>
                </a:lnTo>
                <a:lnTo>
                  <a:pt x="286378" y="622300"/>
                </a:lnTo>
                <a:lnTo>
                  <a:pt x="259444" y="660400"/>
                </a:lnTo>
                <a:lnTo>
                  <a:pt x="234450" y="698500"/>
                </a:lnTo>
                <a:lnTo>
                  <a:pt x="211473" y="736600"/>
                </a:lnTo>
                <a:lnTo>
                  <a:pt x="190589" y="774700"/>
                </a:lnTo>
                <a:lnTo>
                  <a:pt x="171874" y="812800"/>
                </a:lnTo>
                <a:lnTo>
                  <a:pt x="155407" y="850900"/>
                </a:lnTo>
                <a:lnTo>
                  <a:pt x="141262" y="901700"/>
                </a:lnTo>
                <a:lnTo>
                  <a:pt x="129518" y="939800"/>
                </a:lnTo>
                <a:lnTo>
                  <a:pt x="120249" y="990600"/>
                </a:lnTo>
                <a:lnTo>
                  <a:pt x="113534" y="1028700"/>
                </a:lnTo>
                <a:lnTo>
                  <a:pt x="109449" y="1079500"/>
                </a:lnTo>
                <a:lnTo>
                  <a:pt x="108070" y="1130300"/>
                </a:lnTo>
                <a:lnTo>
                  <a:pt x="109449" y="1181100"/>
                </a:lnTo>
                <a:lnTo>
                  <a:pt x="113534" y="1219200"/>
                </a:lnTo>
                <a:lnTo>
                  <a:pt x="120249" y="1270000"/>
                </a:lnTo>
                <a:lnTo>
                  <a:pt x="129518" y="1308100"/>
                </a:lnTo>
                <a:lnTo>
                  <a:pt x="141262" y="1358900"/>
                </a:lnTo>
                <a:lnTo>
                  <a:pt x="155407" y="1397000"/>
                </a:lnTo>
                <a:lnTo>
                  <a:pt x="171874" y="1447800"/>
                </a:lnTo>
                <a:lnTo>
                  <a:pt x="190589" y="1485900"/>
                </a:lnTo>
                <a:lnTo>
                  <a:pt x="211473" y="1524000"/>
                </a:lnTo>
                <a:lnTo>
                  <a:pt x="234450" y="1562100"/>
                </a:lnTo>
                <a:lnTo>
                  <a:pt x="259444" y="1600200"/>
                </a:lnTo>
                <a:lnTo>
                  <a:pt x="286378" y="1638300"/>
                </a:lnTo>
                <a:lnTo>
                  <a:pt x="315175" y="1663700"/>
                </a:lnTo>
                <a:lnTo>
                  <a:pt x="345759" y="1701800"/>
                </a:lnTo>
                <a:lnTo>
                  <a:pt x="378053" y="1727200"/>
                </a:lnTo>
                <a:lnTo>
                  <a:pt x="411980" y="1765300"/>
                </a:lnTo>
                <a:lnTo>
                  <a:pt x="447463" y="1790700"/>
                </a:lnTo>
                <a:lnTo>
                  <a:pt x="484427" y="1816100"/>
                </a:lnTo>
                <a:lnTo>
                  <a:pt x="522794" y="1841500"/>
                </a:lnTo>
                <a:lnTo>
                  <a:pt x="562488" y="1854200"/>
                </a:lnTo>
                <a:lnTo>
                  <a:pt x="603432" y="1879600"/>
                </a:lnTo>
                <a:lnTo>
                  <a:pt x="688763" y="1905000"/>
                </a:lnTo>
                <a:lnTo>
                  <a:pt x="778175" y="1930400"/>
                </a:lnTo>
                <a:lnTo>
                  <a:pt x="824220" y="1930400"/>
                </a:lnTo>
                <a:lnTo>
                  <a:pt x="871054" y="1943100"/>
                </a:lnTo>
                <a:lnTo>
                  <a:pt x="1348403" y="1943100"/>
                </a:lnTo>
                <a:lnTo>
                  <a:pt x="1328140" y="1955800"/>
                </a:lnTo>
                <a:lnTo>
                  <a:pt x="1243651" y="1981200"/>
                </a:lnTo>
                <a:lnTo>
                  <a:pt x="1199818" y="2006600"/>
                </a:lnTo>
                <a:lnTo>
                  <a:pt x="1109294" y="2032000"/>
                </a:lnTo>
                <a:close/>
              </a:path>
              <a:path w="2053589" h="2044700">
                <a:moveTo>
                  <a:pt x="1410496" y="444500"/>
                </a:moveTo>
                <a:lnTo>
                  <a:pt x="1350751" y="444500"/>
                </a:lnTo>
                <a:lnTo>
                  <a:pt x="1306894" y="419100"/>
                </a:lnTo>
                <a:lnTo>
                  <a:pt x="1261689" y="393700"/>
                </a:lnTo>
                <a:lnTo>
                  <a:pt x="1215267" y="368300"/>
                </a:lnTo>
                <a:lnTo>
                  <a:pt x="1070027" y="330200"/>
                </a:lnTo>
                <a:lnTo>
                  <a:pt x="1020063" y="330200"/>
                </a:lnTo>
                <a:lnTo>
                  <a:pt x="969544" y="317500"/>
                </a:lnTo>
                <a:lnTo>
                  <a:pt x="1340931" y="317500"/>
                </a:lnTo>
                <a:lnTo>
                  <a:pt x="1363894" y="330200"/>
                </a:lnTo>
                <a:lnTo>
                  <a:pt x="1408569" y="355600"/>
                </a:lnTo>
                <a:lnTo>
                  <a:pt x="1424104" y="368300"/>
                </a:lnTo>
                <a:lnTo>
                  <a:pt x="1432446" y="381000"/>
                </a:lnTo>
                <a:lnTo>
                  <a:pt x="1433037" y="406400"/>
                </a:lnTo>
                <a:lnTo>
                  <a:pt x="1425320" y="431800"/>
                </a:lnTo>
                <a:lnTo>
                  <a:pt x="1410496" y="444500"/>
                </a:lnTo>
                <a:close/>
              </a:path>
              <a:path w="2053589" h="2044700">
                <a:moveTo>
                  <a:pt x="939640" y="533400"/>
                </a:moveTo>
                <a:lnTo>
                  <a:pt x="897564" y="533400"/>
                </a:lnTo>
                <a:lnTo>
                  <a:pt x="880389" y="520700"/>
                </a:lnTo>
                <a:lnTo>
                  <a:pt x="868812" y="495300"/>
                </a:lnTo>
                <a:lnTo>
                  <a:pt x="864567" y="482600"/>
                </a:lnTo>
                <a:lnTo>
                  <a:pt x="868812" y="457200"/>
                </a:lnTo>
                <a:lnTo>
                  <a:pt x="880389" y="444500"/>
                </a:lnTo>
                <a:lnTo>
                  <a:pt x="897564" y="431800"/>
                </a:lnTo>
                <a:lnTo>
                  <a:pt x="939640" y="431800"/>
                </a:lnTo>
                <a:lnTo>
                  <a:pt x="956815" y="444500"/>
                </a:lnTo>
                <a:lnTo>
                  <a:pt x="968393" y="457200"/>
                </a:lnTo>
                <a:lnTo>
                  <a:pt x="972638" y="482600"/>
                </a:lnTo>
                <a:lnTo>
                  <a:pt x="968393" y="495300"/>
                </a:lnTo>
                <a:lnTo>
                  <a:pt x="956815" y="520700"/>
                </a:lnTo>
                <a:lnTo>
                  <a:pt x="939640" y="533400"/>
                </a:lnTo>
                <a:close/>
              </a:path>
              <a:path w="2053589" h="2044700">
                <a:moveTo>
                  <a:pt x="786705" y="1803400"/>
                </a:moveTo>
                <a:lnTo>
                  <a:pt x="740150" y="1803400"/>
                </a:lnTo>
                <a:lnTo>
                  <a:pt x="650502" y="1778000"/>
                </a:lnTo>
                <a:lnTo>
                  <a:pt x="608002" y="1752600"/>
                </a:lnTo>
                <a:lnTo>
                  <a:pt x="567173" y="1739900"/>
                </a:lnTo>
                <a:lnTo>
                  <a:pt x="528107" y="1714500"/>
                </a:lnTo>
                <a:lnTo>
                  <a:pt x="490897" y="1689100"/>
                </a:lnTo>
                <a:lnTo>
                  <a:pt x="455634" y="1651000"/>
                </a:lnTo>
                <a:lnTo>
                  <a:pt x="422409" y="1625600"/>
                </a:lnTo>
                <a:lnTo>
                  <a:pt x="391314" y="1587500"/>
                </a:lnTo>
                <a:lnTo>
                  <a:pt x="362442" y="1562100"/>
                </a:lnTo>
                <a:lnTo>
                  <a:pt x="335884" y="1524000"/>
                </a:lnTo>
                <a:lnTo>
                  <a:pt x="311732" y="1485900"/>
                </a:lnTo>
                <a:lnTo>
                  <a:pt x="290078" y="1447800"/>
                </a:lnTo>
                <a:lnTo>
                  <a:pt x="271013" y="1397000"/>
                </a:lnTo>
                <a:lnTo>
                  <a:pt x="254629" y="1358900"/>
                </a:lnTo>
                <a:lnTo>
                  <a:pt x="241018" y="1308100"/>
                </a:lnTo>
                <a:lnTo>
                  <a:pt x="230272" y="1270000"/>
                </a:lnTo>
                <a:lnTo>
                  <a:pt x="222483" y="1219200"/>
                </a:lnTo>
                <a:lnTo>
                  <a:pt x="217742" y="1181100"/>
                </a:lnTo>
                <a:lnTo>
                  <a:pt x="216141" y="1130300"/>
                </a:lnTo>
                <a:lnTo>
                  <a:pt x="217751" y="1079500"/>
                </a:lnTo>
                <a:lnTo>
                  <a:pt x="222519" y="1028700"/>
                </a:lnTo>
                <a:lnTo>
                  <a:pt x="230352" y="990600"/>
                </a:lnTo>
                <a:lnTo>
                  <a:pt x="241158" y="939800"/>
                </a:lnTo>
                <a:lnTo>
                  <a:pt x="254844" y="901700"/>
                </a:lnTo>
                <a:lnTo>
                  <a:pt x="271319" y="850900"/>
                </a:lnTo>
                <a:lnTo>
                  <a:pt x="290490" y="812800"/>
                </a:lnTo>
                <a:lnTo>
                  <a:pt x="312264" y="774700"/>
                </a:lnTo>
                <a:lnTo>
                  <a:pt x="336549" y="736600"/>
                </a:lnTo>
                <a:lnTo>
                  <a:pt x="363253" y="698500"/>
                </a:lnTo>
                <a:lnTo>
                  <a:pt x="392283" y="660400"/>
                </a:lnTo>
                <a:lnTo>
                  <a:pt x="423547" y="635000"/>
                </a:lnTo>
                <a:lnTo>
                  <a:pt x="456952" y="596900"/>
                </a:lnTo>
                <a:lnTo>
                  <a:pt x="492406" y="571500"/>
                </a:lnTo>
                <a:lnTo>
                  <a:pt x="529817" y="546100"/>
                </a:lnTo>
                <a:lnTo>
                  <a:pt x="569092" y="520700"/>
                </a:lnTo>
                <a:lnTo>
                  <a:pt x="610139" y="495300"/>
                </a:lnTo>
                <a:lnTo>
                  <a:pt x="652866" y="482600"/>
                </a:lnTo>
                <a:lnTo>
                  <a:pt x="697179" y="457200"/>
                </a:lnTo>
                <a:lnTo>
                  <a:pt x="742987" y="444500"/>
                </a:lnTo>
                <a:lnTo>
                  <a:pt x="764418" y="444500"/>
                </a:lnTo>
                <a:lnTo>
                  <a:pt x="783936" y="457200"/>
                </a:lnTo>
                <a:lnTo>
                  <a:pt x="799427" y="469900"/>
                </a:lnTo>
                <a:lnTo>
                  <a:pt x="808775" y="482600"/>
                </a:lnTo>
                <a:lnTo>
                  <a:pt x="809896" y="508000"/>
                </a:lnTo>
                <a:lnTo>
                  <a:pt x="802949" y="533400"/>
                </a:lnTo>
                <a:lnTo>
                  <a:pt x="789189" y="546100"/>
                </a:lnTo>
                <a:lnTo>
                  <a:pt x="769870" y="558800"/>
                </a:lnTo>
                <a:lnTo>
                  <a:pt x="724416" y="571500"/>
                </a:lnTo>
                <a:lnTo>
                  <a:pt x="680730" y="584200"/>
                </a:lnTo>
                <a:lnTo>
                  <a:pt x="638939" y="609600"/>
                </a:lnTo>
                <a:lnTo>
                  <a:pt x="599171" y="622300"/>
                </a:lnTo>
                <a:lnTo>
                  <a:pt x="561553" y="647700"/>
                </a:lnTo>
                <a:lnTo>
                  <a:pt x="526213" y="685800"/>
                </a:lnTo>
                <a:lnTo>
                  <a:pt x="493278" y="711200"/>
                </a:lnTo>
                <a:lnTo>
                  <a:pt x="462875" y="749300"/>
                </a:lnTo>
                <a:lnTo>
                  <a:pt x="435131" y="787400"/>
                </a:lnTo>
                <a:lnTo>
                  <a:pt x="410175" y="825500"/>
                </a:lnTo>
                <a:lnTo>
                  <a:pt x="388133" y="863600"/>
                </a:lnTo>
                <a:lnTo>
                  <a:pt x="369132" y="901700"/>
                </a:lnTo>
                <a:lnTo>
                  <a:pt x="353301" y="939800"/>
                </a:lnTo>
                <a:lnTo>
                  <a:pt x="340765" y="990600"/>
                </a:lnTo>
                <a:lnTo>
                  <a:pt x="331654" y="1028700"/>
                </a:lnTo>
                <a:lnTo>
                  <a:pt x="326094" y="1079500"/>
                </a:lnTo>
                <a:lnTo>
                  <a:pt x="324212" y="1130300"/>
                </a:lnTo>
                <a:lnTo>
                  <a:pt x="326084" y="1181100"/>
                </a:lnTo>
                <a:lnTo>
                  <a:pt x="331616" y="1219200"/>
                </a:lnTo>
                <a:lnTo>
                  <a:pt x="340680" y="1270000"/>
                </a:lnTo>
                <a:lnTo>
                  <a:pt x="353151" y="1308100"/>
                </a:lnTo>
                <a:lnTo>
                  <a:pt x="368900" y="1358900"/>
                </a:lnTo>
                <a:lnTo>
                  <a:pt x="387803" y="1397000"/>
                </a:lnTo>
                <a:lnTo>
                  <a:pt x="409732" y="1435100"/>
                </a:lnTo>
                <a:lnTo>
                  <a:pt x="434559" y="1473200"/>
                </a:lnTo>
                <a:lnTo>
                  <a:pt x="462160" y="1511300"/>
                </a:lnTo>
                <a:lnTo>
                  <a:pt x="492406" y="1536700"/>
                </a:lnTo>
                <a:lnTo>
                  <a:pt x="525172" y="1574800"/>
                </a:lnTo>
                <a:lnTo>
                  <a:pt x="560330" y="1600200"/>
                </a:lnTo>
                <a:lnTo>
                  <a:pt x="597754" y="1625600"/>
                </a:lnTo>
                <a:lnTo>
                  <a:pt x="637317" y="1651000"/>
                </a:lnTo>
                <a:lnTo>
                  <a:pt x="678892" y="1676400"/>
                </a:lnTo>
                <a:lnTo>
                  <a:pt x="722353" y="1689100"/>
                </a:lnTo>
                <a:lnTo>
                  <a:pt x="767573" y="1701800"/>
                </a:lnTo>
                <a:lnTo>
                  <a:pt x="786870" y="1714500"/>
                </a:lnTo>
                <a:lnTo>
                  <a:pt x="800569" y="1727200"/>
                </a:lnTo>
                <a:lnTo>
                  <a:pt x="807429" y="1752600"/>
                </a:lnTo>
                <a:lnTo>
                  <a:pt x="806209" y="1765300"/>
                </a:lnTo>
                <a:lnTo>
                  <a:pt x="798743" y="1790700"/>
                </a:lnTo>
                <a:lnTo>
                  <a:pt x="786705" y="1803400"/>
                </a:lnTo>
                <a:close/>
              </a:path>
              <a:path w="2053589" h="2044700">
                <a:moveTo>
                  <a:pt x="1235725" y="609600"/>
                </a:moveTo>
                <a:lnTo>
                  <a:pt x="1202512" y="609600"/>
                </a:lnTo>
                <a:lnTo>
                  <a:pt x="1196344" y="596900"/>
                </a:lnTo>
                <a:lnTo>
                  <a:pt x="1167870" y="584200"/>
                </a:lnTo>
                <a:lnTo>
                  <a:pt x="1108845" y="558800"/>
                </a:lnTo>
                <a:lnTo>
                  <a:pt x="1078547" y="558800"/>
                </a:lnTo>
                <a:lnTo>
                  <a:pt x="1059419" y="546100"/>
                </a:lnTo>
                <a:lnTo>
                  <a:pt x="1045991" y="533400"/>
                </a:lnTo>
                <a:lnTo>
                  <a:pt x="1039452" y="508000"/>
                </a:lnTo>
                <a:lnTo>
                  <a:pt x="1040993" y="495300"/>
                </a:lnTo>
                <a:lnTo>
                  <a:pt x="1050715" y="469900"/>
                </a:lnTo>
                <a:lnTo>
                  <a:pt x="1066491" y="457200"/>
                </a:lnTo>
                <a:lnTo>
                  <a:pt x="1086167" y="444500"/>
                </a:lnTo>
                <a:lnTo>
                  <a:pt x="1107591" y="457200"/>
                </a:lnTo>
                <a:lnTo>
                  <a:pt x="1143487" y="457200"/>
                </a:lnTo>
                <a:lnTo>
                  <a:pt x="1178749" y="469900"/>
                </a:lnTo>
                <a:lnTo>
                  <a:pt x="1213252" y="495300"/>
                </a:lnTo>
                <a:lnTo>
                  <a:pt x="1246868" y="508000"/>
                </a:lnTo>
                <a:lnTo>
                  <a:pt x="1263460" y="520700"/>
                </a:lnTo>
                <a:lnTo>
                  <a:pt x="1273227" y="533400"/>
                </a:lnTo>
                <a:lnTo>
                  <a:pt x="1275420" y="558800"/>
                </a:lnTo>
                <a:lnTo>
                  <a:pt x="1269292" y="584200"/>
                </a:lnTo>
                <a:lnTo>
                  <a:pt x="1260433" y="596900"/>
                </a:lnTo>
                <a:lnTo>
                  <a:pt x="1248978" y="596900"/>
                </a:lnTo>
                <a:lnTo>
                  <a:pt x="1235725" y="609600"/>
                </a:lnTo>
                <a:close/>
              </a:path>
              <a:path w="2053589" h="2044700">
                <a:moveTo>
                  <a:pt x="1348403" y="1943100"/>
                </a:moveTo>
                <a:lnTo>
                  <a:pt x="966150" y="1943100"/>
                </a:lnTo>
                <a:lnTo>
                  <a:pt x="1012985" y="1930400"/>
                </a:lnTo>
                <a:lnTo>
                  <a:pt x="1059029" y="1930400"/>
                </a:lnTo>
                <a:lnTo>
                  <a:pt x="1148441" y="1905000"/>
                </a:lnTo>
                <a:lnTo>
                  <a:pt x="1233773" y="1879600"/>
                </a:lnTo>
                <a:lnTo>
                  <a:pt x="1274716" y="1854200"/>
                </a:lnTo>
                <a:lnTo>
                  <a:pt x="1314410" y="1841500"/>
                </a:lnTo>
                <a:lnTo>
                  <a:pt x="1352777" y="1816100"/>
                </a:lnTo>
                <a:lnTo>
                  <a:pt x="1389741" y="1790700"/>
                </a:lnTo>
                <a:lnTo>
                  <a:pt x="1425225" y="1765300"/>
                </a:lnTo>
                <a:lnTo>
                  <a:pt x="1459152" y="1727200"/>
                </a:lnTo>
                <a:lnTo>
                  <a:pt x="1491446" y="1701800"/>
                </a:lnTo>
                <a:lnTo>
                  <a:pt x="1522029" y="1663700"/>
                </a:lnTo>
                <a:lnTo>
                  <a:pt x="1550827" y="1638300"/>
                </a:lnTo>
                <a:lnTo>
                  <a:pt x="1577760" y="1600200"/>
                </a:lnTo>
                <a:lnTo>
                  <a:pt x="1602754" y="1562100"/>
                </a:lnTo>
                <a:lnTo>
                  <a:pt x="1625732" y="1524000"/>
                </a:lnTo>
                <a:lnTo>
                  <a:pt x="1646616" y="1485900"/>
                </a:lnTo>
                <a:lnTo>
                  <a:pt x="1665330" y="1447800"/>
                </a:lnTo>
                <a:lnTo>
                  <a:pt x="1681798" y="1397000"/>
                </a:lnTo>
                <a:lnTo>
                  <a:pt x="1695942" y="1358900"/>
                </a:lnTo>
                <a:lnTo>
                  <a:pt x="1707687" y="1308100"/>
                </a:lnTo>
                <a:lnTo>
                  <a:pt x="1716955" y="1270000"/>
                </a:lnTo>
                <a:lnTo>
                  <a:pt x="1723670" y="1219200"/>
                </a:lnTo>
                <a:lnTo>
                  <a:pt x="1727755" y="1181100"/>
                </a:lnTo>
                <a:lnTo>
                  <a:pt x="1729134" y="1130300"/>
                </a:lnTo>
                <a:lnTo>
                  <a:pt x="1727540" y="1079500"/>
                </a:lnTo>
                <a:lnTo>
                  <a:pt x="1722782" y="1028700"/>
                </a:lnTo>
                <a:lnTo>
                  <a:pt x="1714900" y="977900"/>
                </a:lnTo>
                <a:lnTo>
                  <a:pt x="1703932" y="927100"/>
                </a:lnTo>
                <a:lnTo>
                  <a:pt x="1689919" y="876300"/>
                </a:lnTo>
                <a:lnTo>
                  <a:pt x="1672897" y="825500"/>
                </a:lnTo>
                <a:lnTo>
                  <a:pt x="1652907" y="787400"/>
                </a:lnTo>
                <a:lnTo>
                  <a:pt x="1629988" y="736600"/>
                </a:lnTo>
                <a:lnTo>
                  <a:pt x="1604177" y="698500"/>
                </a:lnTo>
                <a:lnTo>
                  <a:pt x="1596536" y="673100"/>
                </a:lnTo>
                <a:lnTo>
                  <a:pt x="1597152" y="660400"/>
                </a:lnTo>
                <a:lnTo>
                  <a:pt x="1605469" y="635000"/>
                </a:lnTo>
                <a:lnTo>
                  <a:pt x="1620928" y="622300"/>
                </a:lnTo>
                <a:lnTo>
                  <a:pt x="1640938" y="609600"/>
                </a:lnTo>
                <a:lnTo>
                  <a:pt x="1661657" y="609600"/>
                </a:lnTo>
                <a:lnTo>
                  <a:pt x="1680654" y="622300"/>
                </a:lnTo>
                <a:lnTo>
                  <a:pt x="1695497" y="635000"/>
                </a:lnTo>
                <a:lnTo>
                  <a:pt x="1721984" y="685800"/>
                </a:lnTo>
                <a:lnTo>
                  <a:pt x="1745820" y="723900"/>
                </a:lnTo>
                <a:lnTo>
                  <a:pt x="1766974" y="774700"/>
                </a:lnTo>
                <a:lnTo>
                  <a:pt x="1785412" y="825500"/>
                </a:lnTo>
                <a:lnTo>
                  <a:pt x="1801103" y="876300"/>
                </a:lnTo>
                <a:lnTo>
                  <a:pt x="1814013" y="927100"/>
                </a:lnTo>
                <a:lnTo>
                  <a:pt x="1824111" y="977900"/>
                </a:lnTo>
                <a:lnTo>
                  <a:pt x="1831364" y="1028700"/>
                </a:lnTo>
                <a:lnTo>
                  <a:pt x="1835739" y="1079500"/>
                </a:lnTo>
                <a:lnTo>
                  <a:pt x="1837205" y="1130300"/>
                </a:lnTo>
                <a:lnTo>
                  <a:pt x="1835929" y="1181100"/>
                </a:lnTo>
                <a:lnTo>
                  <a:pt x="1832145" y="1219200"/>
                </a:lnTo>
                <a:lnTo>
                  <a:pt x="1825917" y="1270000"/>
                </a:lnTo>
                <a:lnTo>
                  <a:pt x="1817307" y="1320800"/>
                </a:lnTo>
                <a:lnTo>
                  <a:pt x="1806381" y="1358900"/>
                </a:lnTo>
                <a:lnTo>
                  <a:pt x="1793203" y="1409700"/>
                </a:lnTo>
                <a:lnTo>
                  <a:pt x="1777835" y="1447800"/>
                </a:lnTo>
                <a:lnTo>
                  <a:pt x="1760343" y="1498600"/>
                </a:lnTo>
                <a:lnTo>
                  <a:pt x="1740789" y="1536700"/>
                </a:lnTo>
                <a:lnTo>
                  <a:pt x="1719239" y="1574800"/>
                </a:lnTo>
                <a:lnTo>
                  <a:pt x="1695755" y="1612900"/>
                </a:lnTo>
                <a:lnTo>
                  <a:pt x="1670403" y="1651000"/>
                </a:lnTo>
                <a:lnTo>
                  <a:pt x="1643245" y="1689100"/>
                </a:lnTo>
                <a:lnTo>
                  <a:pt x="1614346" y="1727200"/>
                </a:lnTo>
                <a:lnTo>
                  <a:pt x="1583769" y="1765300"/>
                </a:lnTo>
                <a:lnTo>
                  <a:pt x="1551579" y="1790700"/>
                </a:lnTo>
                <a:lnTo>
                  <a:pt x="1517840" y="1828800"/>
                </a:lnTo>
                <a:lnTo>
                  <a:pt x="1482615" y="1854200"/>
                </a:lnTo>
                <a:lnTo>
                  <a:pt x="1445969" y="1879600"/>
                </a:lnTo>
                <a:lnTo>
                  <a:pt x="1407965" y="1905000"/>
                </a:lnTo>
                <a:lnTo>
                  <a:pt x="1368667" y="1930400"/>
                </a:lnTo>
                <a:lnTo>
                  <a:pt x="1348403" y="1943100"/>
                </a:lnTo>
                <a:close/>
              </a:path>
              <a:path w="2053589" h="2044700">
                <a:moveTo>
                  <a:pt x="1054971" y="1600200"/>
                </a:moveTo>
                <a:lnTo>
                  <a:pt x="782234" y="1600200"/>
                </a:lnTo>
                <a:lnTo>
                  <a:pt x="739812" y="1574800"/>
                </a:lnTo>
                <a:lnTo>
                  <a:pt x="699249" y="1562100"/>
                </a:lnTo>
                <a:lnTo>
                  <a:pt x="660751" y="1536700"/>
                </a:lnTo>
                <a:lnTo>
                  <a:pt x="624523" y="1511300"/>
                </a:lnTo>
                <a:lnTo>
                  <a:pt x="590770" y="1485900"/>
                </a:lnTo>
                <a:lnTo>
                  <a:pt x="559698" y="1460500"/>
                </a:lnTo>
                <a:lnTo>
                  <a:pt x="531513" y="1422400"/>
                </a:lnTo>
                <a:lnTo>
                  <a:pt x="506419" y="1384300"/>
                </a:lnTo>
                <a:lnTo>
                  <a:pt x="484622" y="1346200"/>
                </a:lnTo>
                <a:lnTo>
                  <a:pt x="466328" y="1308100"/>
                </a:lnTo>
                <a:lnTo>
                  <a:pt x="451741" y="1270000"/>
                </a:lnTo>
                <a:lnTo>
                  <a:pt x="441068" y="1219200"/>
                </a:lnTo>
                <a:lnTo>
                  <a:pt x="434514" y="1181100"/>
                </a:lnTo>
                <a:lnTo>
                  <a:pt x="432283" y="1130300"/>
                </a:lnTo>
                <a:lnTo>
                  <a:pt x="434514" y="1079500"/>
                </a:lnTo>
                <a:lnTo>
                  <a:pt x="441068" y="1041400"/>
                </a:lnTo>
                <a:lnTo>
                  <a:pt x="451741" y="990600"/>
                </a:lnTo>
                <a:lnTo>
                  <a:pt x="466328" y="952500"/>
                </a:lnTo>
                <a:lnTo>
                  <a:pt x="484622" y="914400"/>
                </a:lnTo>
                <a:lnTo>
                  <a:pt x="506419" y="876300"/>
                </a:lnTo>
                <a:lnTo>
                  <a:pt x="531513" y="838200"/>
                </a:lnTo>
                <a:lnTo>
                  <a:pt x="559698" y="800100"/>
                </a:lnTo>
                <a:lnTo>
                  <a:pt x="590770" y="774700"/>
                </a:lnTo>
                <a:lnTo>
                  <a:pt x="624523" y="736600"/>
                </a:lnTo>
                <a:lnTo>
                  <a:pt x="660751" y="711200"/>
                </a:lnTo>
                <a:lnTo>
                  <a:pt x="699249" y="698500"/>
                </a:lnTo>
                <a:lnTo>
                  <a:pt x="739812" y="673100"/>
                </a:lnTo>
                <a:lnTo>
                  <a:pt x="782234" y="660400"/>
                </a:lnTo>
                <a:lnTo>
                  <a:pt x="826310" y="647700"/>
                </a:lnTo>
                <a:lnTo>
                  <a:pt x="997359" y="647700"/>
                </a:lnTo>
                <a:lnTo>
                  <a:pt x="1074900" y="673100"/>
                </a:lnTo>
                <a:lnTo>
                  <a:pt x="1093436" y="673100"/>
                </a:lnTo>
                <a:lnTo>
                  <a:pt x="1105970" y="698500"/>
                </a:lnTo>
                <a:lnTo>
                  <a:pt x="1111412" y="711200"/>
                </a:lnTo>
                <a:lnTo>
                  <a:pt x="1108672" y="736600"/>
                </a:lnTo>
                <a:lnTo>
                  <a:pt x="1097894" y="749300"/>
                </a:lnTo>
                <a:lnTo>
                  <a:pt x="871219" y="749300"/>
                </a:lnTo>
                <a:lnTo>
                  <a:pt x="825575" y="762000"/>
                </a:lnTo>
                <a:lnTo>
                  <a:pt x="782026" y="774700"/>
                </a:lnTo>
                <a:lnTo>
                  <a:pt x="740929" y="800100"/>
                </a:lnTo>
                <a:lnTo>
                  <a:pt x="702642" y="812800"/>
                </a:lnTo>
                <a:lnTo>
                  <a:pt x="667523" y="850900"/>
                </a:lnTo>
                <a:lnTo>
                  <a:pt x="635927" y="876300"/>
                </a:lnTo>
                <a:lnTo>
                  <a:pt x="608212" y="914400"/>
                </a:lnTo>
                <a:lnTo>
                  <a:pt x="584735" y="952500"/>
                </a:lnTo>
                <a:lnTo>
                  <a:pt x="565854" y="990600"/>
                </a:lnTo>
                <a:lnTo>
                  <a:pt x="551926" y="1041400"/>
                </a:lnTo>
                <a:lnTo>
                  <a:pt x="543306" y="1079500"/>
                </a:lnTo>
                <a:lnTo>
                  <a:pt x="540354" y="1130300"/>
                </a:lnTo>
                <a:lnTo>
                  <a:pt x="543306" y="1181100"/>
                </a:lnTo>
                <a:lnTo>
                  <a:pt x="551926" y="1219200"/>
                </a:lnTo>
                <a:lnTo>
                  <a:pt x="565854" y="1270000"/>
                </a:lnTo>
                <a:lnTo>
                  <a:pt x="584735" y="1308100"/>
                </a:lnTo>
                <a:lnTo>
                  <a:pt x="608212" y="1346200"/>
                </a:lnTo>
                <a:lnTo>
                  <a:pt x="635927" y="1384300"/>
                </a:lnTo>
                <a:lnTo>
                  <a:pt x="667523" y="1409700"/>
                </a:lnTo>
                <a:lnTo>
                  <a:pt x="702642" y="1435100"/>
                </a:lnTo>
                <a:lnTo>
                  <a:pt x="740929" y="1460500"/>
                </a:lnTo>
                <a:lnTo>
                  <a:pt x="782026" y="1485900"/>
                </a:lnTo>
                <a:lnTo>
                  <a:pt x="825575" y="1498600"/>
                </a:lnTo>
                <a:lnTo>
                  <a:pt x="871219" y="1498600"/>
                </a:lnTo>
                <a:lnTo>
                  <a:pt x="918602" y="1511300"/>
                </a:lnTo>
                <a:lnTo>
                  <a:pt x="1212682" y="1511300"/>
                </a:lnTo>
                <a:lnTo>
                  <a:pt x="1176454" y="1536700"/>
                </a:lnTo>
                <a:lnTo>
                  <a:pt x="1137956" y="1562100"/>
                </a:lnTo>
                <a:lnTo>
                  <a:pt x="1097393" y="1574800"/>
                </a:lnTo>
                <a:lnTo>
                  <a:pt x="1054971" y="1600200"/>
                </a:lnTo>
                <a:close/>
              </a:path>
              <a:path w="2053589" h="2044700">
                <a:moveTo>
                  <a:pt x="1061446" y="774700"/>
                </a:moveTo>
                <a:lnTo>
                  <a:pt x="1040182" y="774700"/>
                </a:lnTo>
                <a:lnTo>
                  <a:pt x="979747" y="749300"/>
                </a:lnTo>
                <a:lnTo>
                  <a:pt x="1097894" y="749300"/>
                </a:lnTo>
                <a:lnTo>
                  <a:pt x="1081418" y="762000"/>
                </a:lnTo>
                <a:lnTo>
                  <a:pt x="1061446" y="774700"/>
                </a:lnTo>
                <a:close/>
              </a:path>
              <a:path w="2053589" h="2044700">
                <a:moveTo>
                  <a:pt x="1096784" y="1803400"/>
                </a:moveTo>
                <a:lnTo>
                  <a:pt x="1050364" y="1803400"/>
                </a:lnTo>
                <a:lnTo>
                  <a:pt x="1038327" y="1790700"/>
                </a:lnTo>
                <a:lnTo>
                  <a:pt x="1030861" y="1765300"/>
                </a:lnTo>
                <a:lnTo>
                  <a:pt x="1029641" y="1752600"/>
                </a:lnTo>
                <a:lnTo>
                  <a:pt x="1036501" y="1727200"/>
                </a:lnTo>
                <a:lnTo>
                  <a:pt x="1050200" y="1714500"/>
                </a:lnTo>
                <a:lnTo>
                  <a:pt x="1069496" y="1701800"/>
                </a:lnTo>
                <a:lnTo>
                  <a:pt x="1114739" y="1689100"/>
                </a:lnTo>
                <a:lnTo>
                  <a:pt x="1158220" y="1676400"/>
                </a:lnTo>
                <a:lnTo>
                  <a:pt x="1199812" y="1651000"/>
                </a:lnTo>
                <a:lnTo>
                  <a:pt x="1239390" y="1625600"/>
                </a:lnTo>
                <a:lnTo>
                  <a:pt x="1276827" y="1600200"/>
                </a:lnTo>
                <a:lnTo>
                  <a:pt x="1311996" y="1574800"/>
                </a:lnTo>
                <a:lnTo>
                  <a:pt x="1344771" y="1536700"/>
                </a:lnTo>
                <a:lnTo>
                  <a:pt x="1375025" y="1511300"/>
                </a:lnTo>
                <a:lnTo>
                  <a:pt x="1402631" y="1473200"/>
                </a:lnTo>
                <a:lnTo>
                  <a:pt x="1427464" y="1435100"/>
                </a:lnTo>
                <a:lnTo>
                  <a:pt x="1449396" y="1397000"/>
                </a:lnTo>
                <a:lnTo>
                  <a:pt x="1468301" y="1358900"/>
                </a:lnTo>
                <a:lnTo>
                  <a:pt x="1484052" y="1308100"/>
                </a:lnTo>
                <a:lnTo>
                  <a:pt x="1496524" y="1270000"/>
                </a:lnTo>
                <a:lnTo>
                  <a:pt x="1505589" y="1219200"/>
                </a:lnTo>
                <a:lnTo>
                  <a:pt x="1511120" y="1181100"/>
                </a:lnTo>
                <a:lnTo>
                  <a:pt x="1512992" y="1130300"/>
                </a:lnTo>
                <a:lnTo>
                  <a:pt x="1511022" y="1079500"/>
                </a:lnTo>
                <a:lnTo>
                  <a:pt x="1505157" y="1028700"/>
                </a:lnTo>
                <a:lnTo>
                  <a:pt x="1495465" y="990600"/>
                </a:lnTo>
                <a:lnTo>
                  <a:pt x="1482012" y="939800"/>
                </a:lnTo>
                <a:lnTo>
                  <a:pt x="1464867" y="889000"/>
                </a:lnTo>
                <a:lnTo>
                  <a:pt x="1444097" y="850900"/>
                </a:lnTo>
                <a:lnTo>
                  <a:pt x="1438027" y="825500"/>
                </a:lnTo>
                <a:lnTo>
                  <a:pt x="1440213" y="812800"/>
                </a:lnTo>
                <a:lnTo>
                  <a:pt x="1449948" y="787400"/>
                </a:lnTo>
                <a:lnTo>
                  <a:pt x="1466522" y="774700"/>
                </a:lnTo>
                <a:lnTo>
                  <a:pt x="1507724" y="774700"/>
                </a:lnTo>
                <a:lnTo>
                  <a:pt x="1539605" y="800100"/>
                </a:lnTo>
                <a:lnTo>
                  <a:pt x="1560876" y="838200"/>
                </a:lnTo>
                <a:lnTo>
                  <a:pt x="1579030" y="889000"/>
                </a:lnTo>
                <a:lnTo>
                  <a:pt x="1594011" y="939800"/>
                </a:lnTo>
                <a:lnTo>
                  <a:pt x="1605761" y="977900"/>
                </a:lnTo>
                <a:lnTo>
                  <a:pt x="1614224" y="1028700"/>
                </a:lnTo>
                <a:lnTo>
                  <a:pt x="1619344" y="1079500"/>
                </a:lnTo>
                <a:lnTo>
                  <a:pt x="1621063" y="1130300"/>
                </a:lnTo>
                <a:lnTo>
                  <a:pt x="1619462" y="1181100"/>
                </a:lnTo>
                <a:lnTo>
                  <a:pt x="1614718" y="1219200"/>
                </a:lnTo>
                <a:lnTo>
                  <a:pt x="1606924" y="1270000"/>
                </a:lnTo>
                <a:lnTo>
                  <a:pt x="1596171" y="1308100"/>
                </a:lnTo>
                <a:lnTo>
                  <a:pt x="1582552" y="1358900"/>
                </a:lnTo>
                <a:lnTo>
                  <a:pt x="1566159" y="1397000"/>
                </a:lnTo>
                <a:lnTo>
                  <a:pt x="1547083" y="1447800"/>
                </a:lnTo>
                <a:lnTo>
                  <a:pt x="1525416" y="1485900"/>
                </a:lnTo>
                <a:lnTo>
                  <a:pt x="1501250" y="1524000"/>
                </a:lnTo>
                <a:lnTo>
                  <a:pt x="1474678" y="1562100"/>
                </a:lnTo>
                <a:lnTo>
                  <a:pt x="1445790" y="1587500"/>
                </a:lnTo>
                <a:lnTo>
                  <a:pt x="1414679" y="1625600"/>
                </a:lnTo>
                <a:lnTo>
                  <a:pt x="1381437" y="1651000"/>
                </a:lnTo>
                <a:lnTo>
                  <a:pt x="1346155" y="1689100"/>
                </a:lnTo>
                <a:lnTo>
                  <a:pt x="1308926" y="1714500"/>
                </a:lnTo>
                <a:lnTo>
                  <a:pt x="1269841" y="1739900"/>
                </a:lnTo>
                <a:lnTo>
                  <a:pt x="1228993" y="1752600"/>
                </a:lnTo>
                <a:lnTo>
                  <a:pt x="1186473" y="1778000"/>
                </a:lnTo>
                <a:lnTo>
                  <a:pt x="1096784" y="1803400"/>
                </a:lnTo>
                <a:close/>
              </a:path>
              <a:path w="2053589" h="2044700">
                <a:moveTo>
                  <a:pt x="968668" y="1397000"/>
                </a:moveTo>
                <a:lnTo>
                  <a:pt x="870093" y="1397000"/>
                </a:lnTo>
                <a:lnTo>
                  <a:pt x="824414" y="1384300"/>
                </a:lnTo>
                <a:lnTo>
                  <a:pt x="782333" y="1358900"/>
                </a:lnTo>
                <a:lnTo>
                  <a:pt x="744618" y="1333500"/>
                </a:lnTo>
                <a:lnTo>
                  <a:pt x="712037" y="1308100"/>
                </a:lnTo>
                <a:lnTo>
                  <a:pt x="685359" y="1270000"/>
                </a:lnTo>
                <a:lnTo>
                  <a:pt x="665352" y="1219200"/>
                </a:lnTo>
                <a:lnTo>
                  <a:pt x="652785" y="1181100"/>
                </a:lnTo>
                <a:lnTo>
                  <a:pt x="648425" y="1130300"/>
                </a:lnTo>
                <a:lnTo>
                  <a:pt x="653001" y="1079500"/>
                </a:lnTo>
                <a:lnTo>
                  <a:pt x="666272" y="1028700"/>
                </a:lnTo>
                <a:lnTo>
                  <a:pt x="687557" y="990600"/>
                </a:lnTo>
                <a:lnTo>
                  <a:pt x="716173" y="952500"/>
                </a:lnTo>
                <a:lnTo>
                  <a:pt x="751435" y="914400"/>
                </a:lnTo>
                <a:lnTo>
                  <a:pt x="792662" y="889000"/>
                </a:lnTo>
                <a:lnTo>
                  <a:pt x="839170" y="863600"/>
                </a:lnTo>
                <a:lnTo>
                  <a:pt x="860514" y="863600"/>
                </a:lnTo>
                <a:lnTo>
                  <a:pt x="896465" y="889000"/>
                </a:lnTo>
                <a:lnTo>
                  <a:pt x="908834" y="927100"/>
                </a:lnTo>
                <a:lnTo>
                  <a:pt x="889769" y="965200"/>
                </a:lnTo>
                <a:lnTo>
                  <a:pt x="824144" y="990600"/>
                </a:lnTo>
                <a:lnTo>
                  <a:pt x="788022" y="1028700"/>
                </a:lnTo>
                <a:lnTo>
                  <a:pt x="764743" y="1079500"/>
                </a:lnTo>
                <a:lnTo>
                  <a:pt x="756496" y="1130300"/>
                </a:lnTo>
                <a:lnTo>
                  <a:pt x="762293" y="1168400"/>
                </a:lnTo>
                <a:lnTo>
                  <a:pt x="778650" y="1206500"/>
                </a:lnTo>
                <a:lnTo>
                  <a:pt x="804013" y="1244600"/>
                </a:lnTo>
                <a:lnTo>
                  <a:pt x="836829" y="1270000"/>
                </a:lnTo>
                <a:lnTo>
                  <a:pt x="875543" y="1282700"/>
                </a:lnTo>
                <a:lnTo>
                  <a:pt x="918602" y="1295400"/>
                </a:lnTo>
                <a:lnTo>
                  <a:pt x="1131215" y="1295400"/>
                </a:lnTo>
                <a:lnTo>
                  <a:pt x="1098088" y="1333500"/>
                </a:lnTo>
                <a:lnTo>
                  <a:pt x="1059337" y="1358900"/>
                </a:lnTo>
                <a:lnTo>
                  <a:pt x="1015888" y="1384300"/>
                </a:lnTo>
                <a:lnTo>
                  <a:pt x="968668" y="1397000"/>
                </a:lnTo>
                <a:close/>
              </a:path>
              <a:path w="2053589" h="2044700">
                <a:moveTo>
                  <a:pt x="1212682" y="1511300"/>
                </a:moveTo>
                <a:lnTo>
                  <a:pt x="918602" y="1511300"/>
                </a:lnTo>
                <a:lnTo>
                  <a:pt x="965985" y="1498600"/>
                </a:lnTo>
                <a:lnTo>
                  <a:pt x="1011630" y="1498600"/>
                </a:lnTo>
                <a:lnTo>
                  <a:pt x="1055179" y="1485900"/>
                </a:lnTo>
                <a:lnTo>
                  <a:pt x="1096275" y="1460500"/>
                </a:lnTo>
                <a:lnTo>
                  <a:pt x="1134562" y="1435100"/>
                </a:lnTo>
                <a:lnTo>
                  <a:pt x="1169682" y="1409700"/>
                </a:lnTo>
                <a:lnTo>
                  <a:pt x="1201278" y="1384300"/>
                </a:lnTo>
                <a:lnTo>
                  <a:pt x="1228993" y="1346200"/>
                </a:lnTo>
                <a:lnTo>
                  <a:pt x="1252469" y="1308100"/>
                </a:lnTo>
                <a:lnTo>
                  <a:pt x="1271350" y="1270000"/>
                </a:lnTo>
                <a:lnTo>
                  <a:pt x="1285279" y="1219200"/>
                </a:lnTo>
                <a:lnTo>
                  <a:pt x="1293898" y="1181100"/>
                </a:lnTo>
                <a:lnTo>
                  <a:pt x="1296850" y="1130300"/>
                </a:lnTo>
                <a:lnTo>
                  <a:pt x="1295563" y="1092200"/>
                </a:lnTo>
                <a:lnTo>
                  <a:pt x="1291717" y="1066800"/>
                </a:lnTo>
                <a:lnTo>
                  <a:pt x="1285338" y="1041400"/>
                </a:lnTo>
                <a:lnTo>
                  <a:pt x="1276452" y="1003300"/>
                </a:lnTo>
                <a:lnTo>
                  <a:pt x="1273712" y="990600"/>
                </a:lnTo>
                <a:lnTo>
                  <a:pt x="1279154" y="965200"/>
                </a:lnTo>
                <a:lnTo>
                  <a:pt x="1291688" y="952500"/>
                </a:lnTo>
                <a:lnTo>
                  <a:pt x="1310224" y="939800"/>
                </a:lnTo>
                <a:lnTo>
                  <a:pt x="1351460" y="939800"/>
                </a:lnTo>
                <a:lnTo>
                  <a:pt x="1378714" y="977900"/>
                </a:lnTo>
                <a:lnTo>
                  <a:pt x="1390161" y="1016000"/>
                </a:lnTo>
                <a:lnTo>
                  <a:pt x="1398353" y="1054100"/>
                </a:lnTo>
                <a:lnTo>
                  <a:pt x="1403277" y="1092200"/>
                </a:lnTo>
                <a:lnTo>
                  <a:pt x="1404921" y="1130300"/>
                </a:lnTo>
                <a:lnTo>
                  <a:pt x="1402691" y="1181100"/>
                </a:lnTo>
                <a:lnTo>
                  <a:pt x="1396136" y="1219200"/>
                </a:lnTo>
                <a:lnTo>
                  <a:pt x="1385463" y="1270000"/>
                </a:lnTo>
                <a:lnTo>
                  <a:pt x="1370877" y="1308100"/>
                </a:lnTo>
                <a:lnTo>
                  <a:pt x="1352582" y="1346200"/>
                </a:lnTo>
                <a:lnTo>
                  <a:pt x="1330786" y="1384300"/>
                </a:lnTo>
                <a:lnTo>
                  <a:pt x="1305692" y="1422400"/>
                </a:lnTo>
                <a:lnTo>
                  <a:pt x="1277506" y="1460500"/>
                </a:lnTo>
                <a:lnTo>
                  <a:pt x="1246435" y="1485900"/>
                </a:lnTo>
                <a:lnTo>
                  <a:pt x="1212682" y="1511300"/>
                </a:lnTo>
                <a:close/>
              </a:path>
              <a:path w="2053589" h="2044700">
                <a:moveTo>
                  <a:pt x="1131215" y="1295400"/>
                </a:moveTo>
                <a:lnTo>
                  <a:pt x="918602" y="1295400"/>
                </a:lnTo>
                <a:lnTo>
                  <a:pt x="970054" y="1282700"/>
                </a:lnTo>
                <a:lnTo>
                  <a:pt x="1015022" y="1257300"/>
                </a:lnTo>
                <a:lnTo>
                  <a:pt x="1050516" y="1219200"/>
                </a:lnTo>
                <a:lnTo>
                  <a:pt x="1073549" y="1181100"/>
                </a:lnTo>
                <a:lnTo>
                  <a:pt x="1083780" y="1155700"/>
                </a:lnTo>
                <a:lnTo>
                  <a:pt x="1099874" y="1143000"/>
                </a:lnTo>
                <a:lnTo>
                  <a:pt x="1141093" y="1143000"/>
                </a:lnTo>
                <a:lnTo>
                  <a:pt x="1159947" y="1155700"/>
                </a:lnTo>
                <a:lnTo>
                  <a:pt x="1172974" y="1168400"/>
                </a:lnTo>
                <a:lnTo>
                  <a:pt x="1179011" y="1181100"/>
                </a:lnTo>
                <a:lnTo>
                  <a:pt x="1176892" y="1206500"/>
                </a:lnTo>
                <a:lnTo>
                  <a:pt x="1157792" y="1257300"/>
                </a:lnTo>
                <a:lnTo>
                  <a:pt x="1131215" y="1295400"/>
                </a:lnTo>
                <a:close/>
              </a:path>
              <a:path w="2053589" h="2044700">
                <a:moveTo>
                  <a:pt x="938933" y="1181100"/>
                </a:moveTo>
                <a:lnTo>
                  <a:pt x="898271" y="1181100"/>
                </a:lnTo>
                <a:lnTo>
                  <a:pt x="888853" y="1168400"/>
                </a:lnTo>
                <a:lnTo>
                  <a:pt x="948351" y="1168400"/>
                </a:lnTo>
                <a:lnTo>
                  <a:pt x="938933" y="1181100"/>
                </a:lnTo>
                <a:close/>
              </a:path>
              <a:path w="2053589" h="2044700">
                <a:moveTo>
                  <a:pt x="965370" y="1612900"/>
                </a:moveTo>
                <a:lnTo>
                  <a:pt x="871835" y="1612900"/>
                </a:lnTo>
                <a:lnTo>
                  <a:pt x="826310" y="1600200"/>
                </a:lnTo>
                <a:lnTo>
                  <a:pt x="1010894" y="1600200"/>
                </a:lnTo>
                <a:lnTo>
                  <a:pt x="965370" y="1612900"/>
                </a:lnTo>
                <a:close/>
              </a:path>
              <a:path w="2053589" h="2044700">
                <a:moveTo>
                  <a:pt x="939640" y="1828800"/>
                </a:moveTo>
                <a:lnTo>
                  <a:pt x="897564" y="1828800"/>
                </a:lnTo>
                <a:lnTo>
                  <a:pt x="880389" y="1816100"/>
                </a:lnTo>
                <a:lnTo>
                  <a:pt x="868812" y="1803400"/>
                </a:lnTo>
                <a:lnTo>
                  <a:pt x="864567" y="1778000"/>
                </a:lnTo>
                <a:lnTo>
                  <a:pt x="868812" y="1752600"/>
                </a:lnTo>
                <a:lnTo>
                  <a:pt x="880389" y="1739900"/>
                </a:lnTo>
                <a:lnTo>
                  <a:pt x="897564" y="1727200"/>
                </a:lnTo>
                <a:lnTo>
                  <a:pt x="939640" y="1727200"/>
                </a:lnTo>
                <a:lnTo>
                  <a:pt x="956815" y="1739900"/>
                </a:lnTo>
                <a:lnTo>
                  <a:pt x="968393" y="1752600"/>
                </a:lnTo>
                <a:lnTo>
                  <a:pt x="972638" y="1778000"/>
                </a:lnTo>
                <a:lnTo>
                  <a:pt x="968393" y="1803400"/>
                </a:lnTo>
                <a:lnTo>
                  <a:pt x="956815" y="1816100"/>
                </a:lnTo>
                <a:lnTo>
                  <a:pt x="939640" y="1828800"/>
                </a:lnTo>
                <a:close/>
              </a:path>
              <a:path w="2053589" h="2044700">
                <a:moveTo>
                  <a:pt x="1015384" y="2044700"/>
                </a:moveTo>
                <a:lnTo>
                  <a:pt x="821820" y="2044700"/>
                </a:lnTo>
                <a:lnTo>
                  <a:pt x="774474" y="2032000"/>
                </a:lnTo>
                <a:lnTo>
                  <a:pt x="1062730" y="2032000"/>
                </a:lnTo>
                <a:lnTo>
                  <a:pt x="1015384" y="2044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35812" y="4107801"/>
            <a:ext cx="1644650" cy="1932305"/>
          </a:xfrm>
          <a:custGeom>
            <a:avLst/>
            <a:gdLst/>
            <a:ahLst/>
            <a:cxnLst/>
            <a:rect l="l" t="t" r="r" b="b"/>
            <a:pathLst>
              <a:path w="1644650" h="1932304">
                <a:moveTo>
                  <a:pt x="1282573" y="1862988"/>
                </a:moveTo>
                <a:lnTo>
                  <a:pt x="1243558" y="1877542"/>
                </a:lnTo>
                <a:lnTo>
                  <a:pt x="1203921" y="1889315"/>
                </a:lnTo>
                <a:lnTo>
                  <a:pt x="1163739" y="1898332"/>
                </a:lnTo>
                <a:lnTo>
                  <a:pt x="1123086" y="1904644"/>
                </a:lnTo>
                <a:lnTo>
                  <a:pt x="1082052" y="1908289"/>
                </a:lnTo>
                <a:lnTo>
                  <a:pt x="1040726" y="1909305"/>
                </a:lnTo>
                <a:lnTo>
                  <a:pt x="999172" y="1907743"/>
                </a:lnTo>
                <a:lnTo>
                  <a:pt x="957478" y="1903653"/>
                </a:lnTo>
                <a:lnTo>
                  <a:pt x="915733" y="1897049"/>
                </a:lnTo>
                <a:lnTo>
                  <a:pt x="874014" y="1888007"/>
                </a:lnTo>
                <a:lnTo>
                  <a:pt x="832408" y="1876552"/>
                </a:lnTo>
                <a:lnTo>
                  <a:pt x="790981" y="1862734"/>
                </a:lnTo>
                <a:lnTo>
                  <a:pt x="749820" y="1846580"/>
                </a:lnTo>
                <a:lnTo>
                  <a:pt x="709015" y="1828152"/>
                </a:lnTo>
                <a:lnTo>
                  <a:pt x="668629" y="1807476"/>
                </a:lnTo>
                <a:lnTo>
                  <a:pt x="628764" y="1784604"/>
                </a:lnTo>
                <a:lnTo>
                  <a:pt x="589495" y="1759585"/>
                </a:lnTo>
                <a:lnTo>
                  <a:pt x="550900" y="1732445"/>
                </a:lnTo>
                <a:lnTo>
                  <a:pt x="513067" y="1703235"/>
                </a:lnTo>
                <a:lnTo>
                  <a:pt x="476059" y="1672005"/>
                </a:lnTo>
                <a:lnTo>
                  <a:pt x="439978" y="1638782"/>
                </a:lnTo>
                <a:lnTo>
                  <a:pt x="404901" y="1603629"/>
                </a:lnTo>
                <a:lnTo>
                  <a:pt x="370903" y="1566557"/>
                </a:lnTo>
                <a:lnTo>
                  <a:pt x="338074" y="1527644"/>
                </a:lnTo>
                <a:lnTo>
                  <a:pt x="306476" y="1486916"/>
                </a:lnTo>
                <a:lnTo>
                  <a:pt x="276212" y="1444409"/>
                </a:lnTo>
                <a:lnTo>
                  <a:pt x="247357" y="1400175"/>
                </a:lnTo>
                <a:lnTo>
                  <a:pt x="219989" y="1354251"/>
                </a:lnTo>
                <a:lnTo>
                  <a:pt x="194183" y="1306677"/>
                </a:lnTo>
                <a:lnTo>
                  <a:pt x="170040" y="1257515"/>
                </a:lnTo>
                <a:lnTo>
                  <a:pt x="147891" y="1207401"/>
                </a:lnTo>
                <a:lnTo>
                  <a:pt x="128041" y="1157071"/>
                </a:lnTo>
                <a:lnTo>
                  <a:pt x="110451" y="1106589"/>
                </a:lnTo>
                <a:lnTo>
                  <a:pt x="95123" y="1056043"/>
                </a:lnTo>
                <a:lnTo>
                  <a:pt x="82016" y="1005535"/>
                </a:lnTo>
                <a:lnTo>
                  <a:pt x="71107" y="955154"/>
                </a:lnTo>
                <a:lnTo>
                  <a:pt x="62407" y="904989"/>
                </a:lnTo>
                <a:lnTo>
                  <a:pt x="55867" y="855116"/>
                </a:lnTo>
                <a:lnTo>
                  <a:pt x="51485" y="805637"/>
                </a:lnTo>
                <a:lnTo>
                  <a:pt x="49225" y="756653"/>
                </a:lnTo>
                <a:lnTo>
                  <a:pt x="49085" y="708228"/>
                </a:lnTo>
                <a:lnTo>
                  <a:pt x="51028" y="660463"/>
                </a:lnTo>
                <a:lnTo>
                  <a:pt x="55054" y="613460"/>
                </a:lnTo>
                <a:lnTo>
                  <a:pt x="61125" y="567296"/>
                </a:lnTo>
                <a:lnTo>
                  <a:pt x="69227" y="522058"/>
                </a:lnTo>
                <a:lnTo>
                  <a:pt x="79349" y="477837"/>
                </a:lnTo>
                <a:lnTo>
                  <a:pt x="91465" y="434733"/>
                </a:lnTo>
                <a:lnTo>
                  <a:pt x="105549" y="392823"/>
                </a:lnTo>
                <a:lnTo>
                  <a:pt x="121589" y="352196"/>
                </a:lnTo>
                <a:lnTo>
                  <a:pt x="139560" y="312953"/>
                </a:lnTo>
                <a:lnTo>
                  <a:pt x="159448" y="275183"/>
                </a:lnTo>
                <a:lnTo>
                  <a:pt x="181229" y="238963"/>
                </a:lnTo>
                <a:lnTo>
                  <a:pt x="204889" y="204393"/>
                </a:lnTo>
                <a:lnTo>
                  <a:pt x="230403" y="171564"/>
                </a:lnTo>
                <a:lnTo>
                  <a:pt x="257759" y="140563"/>
                </a:lnTo>
                <a:lnTo>
                  <a:pt x="286918" y="111480"/>
                </a:lnTo>
                <a:lnTo>
                  <a:pt x="317881" y="84391"/>
                </a:lnTo>
                <a:lnTo>
                  <a:pt x="350621" y="59410"/>
                </a:lnTo>
                <a:lnTo>
                  <a:pt x="385114" y="36601"/>
                </a:lnTo>
                <a:lnTo>
                  <a:pt x="421347" y="16078"/>
                </a:lnTo>
                <a:lnTo>
                  <a:pt x="408940" y="21374"/>
                </a:lnTo>
                <a:lnTo>
                  <a:pt x="359676" y="45732"/>
                </a:lnTo>
                <a:lnTo>
                  <a:pt x="324434" y="66789"/>
                </a:lnTo>
                <a:lnTo>
                  <a:pt x="290906" y="90043"/>
                </a:lnTo>
                <a:lnTo>
                  <a:pt x="259105" y="115404"/>
                </a:lnTo>
                <a:lnTo>
                  <a:pt x="229044" y="142773"/>
                </a:lnTo>
                <a:lnTo>
                  <a:pt x="200736" y="172097"/>
                </a:lnTo>
                <a:lnTo>
                  <a:pt x="174205" y="203250"/>
                </a:lnTo>
                <a:lnTo>
                  <a:pt x="149479" y="236181"/>
                </a:lnTo>
                <a:lnTo>
                  <a:pt x="126580" y="270776"/>
                </a:lnTo>
                <a:lnTo>
                  <a:pt x="105498" y="306971"/>
                </a:lnTo>
                <a:lnTo>
                  <a:pt x="86283" y="344652"/>
                </a:lnTo>
                <a:lnTo>
                  <a:pt x="68948" y="383755"/>
                </a:lnTo>
                <a:lnTo>
                  <a:pt x="53492" y="424192"/>
                </a:lnTo>
                <a:lnTo>
                  <a:pt x="39966" y="465861"/>
                </a:lnTo>
                <a:lnTo>
                  <a:pt x="28359" y="508698"/>
                </a:lnTo>
                <a:lnTo>
                  <a:pt x="18707" y="552589"/>
                </a:lnTo>
                <a:lnTo>
                  <a:pt x="11023" y="597471"/>
                </a:lnTo>
                <a:lnTo>
                  <a:pt x="5334" y="643255"/>
                </a:lnTo>
                <a:lnTo>
                  <a:pt x="1651" y="689838"/>
                </a:lnTo>
                <a:lnTo>
                  <a:pt x="0" y="737133"/>
                </a:lnTo>
                <a:lnTo>
                  <a:pt x="393" y="785075"/>
                </a:lnTo>
                <a:lnTo>
                  <a:pt x="2844" y="833564"/>
                </a:lnTo>
                <a:lnTo>
                  <a:pt x="7378" y="882523"/>
                </a:lnTo>
                <a:lnTo>
                  <a:pt x="14033" y="931849"/>
                </a:lnTo>
                <a:lnTo>
                  <a:pt x="22796" y="981456"/>
                </a:lnTo>
                <a:lnTo>
                  <a:pt x="33705" y="1031278"/>
                </a:lnTo>
                <a:lnTo>
                  <a:pt x="46774" y="1081214"/>
                </a:lnTo>
                <a:lnTo>
                  <a:pt x="62014" y="1131176"/>
                </a:lnTo>
                <a:lnTo>
                  <a:pt x="79463" y="1181074"/>
                </a:lnTo>
                <a:lnTo>
                  <a:pt x="99136" y="1230833"/>
                </a:lnTo>
                <a:lnTo>
                  <a:pt x="121031" y="1280363"/>
                </a:lnTo>
                <a:lnTo>
                  <a:pt x="144894" y="1328978"/>
                </a:lnTo>
                <a:lnTo>
                  <a:pt x="170370" y="1376032"/>
                </a:lnTo>
                <a:lnTo>
                  <a:pt x="197383" y="1421472"/>
                </a:lnTo>
                <a:lnTo>
                  <a:pt x="225856" y="1465262"/>
                </a:lnTo>
                <a:lnTo>
                  <a:pt x="255701" y="1507375"/>
                </a:lnTo>
                <a:lnTo>
                  <a:pt x="286854" y="1547749"/>
                </a:lnTo>
                <a:lnTo>
                  <a:pt x="319227" y="1586357"/>
                </a:lnTo>
                <a:lnTo>
                  <a:pt x="352742" y="1623161"/>
                </a:lnTo>
                <a:lnTo>
                  <a:pt x="387324" y="1658099"/>
                </a:lnTo>
                <a:lnTo>
                  <a:pt x="422897" y="1691144"/>
                </a:lnTo>
                <a:lnTo>
                  <a:pt x="459371" y="1722259"/>
                </a:lnTo>
                <a:lnTo>
                  <a:pt x="496671" y="1751406"/>
                </a:lnTo>
                <a:lnTo>
                  <a:pt x="534720" y="1778520"/>
                </a:lnTo>
                <a:lnTo>
                  <a:pt x="573443" y="1803590"/>
                </a:lnTo>
                <a:lnTo>
                  <a:pt x="612762" y="1826552"/>
                </a:lnTo>
                <a:lnTo>
                  <a:pt x="652602" y="1847380"/>
                </a:lnTo>
                <a:lnTo>
                  <a:pt x="692861" y="1866011"/>
                </a:lnTo>
                <a:lnTo>
                  <a:pt x="733488" y="1882432"/>
                </a:lnTo>
                <a:lnTo>
                  <a:pt x="774395" y="1896592"/>
                </a:lnTo>
                <a:lnTo>
                  <a:pt x="815492" y="1908441"/>
                </a:lnTo>
                <a:lnTo>
                  <a:pt x="856716" y="1917954"/>
                </a:lnTo>
                <a:lnTo>
                  <a:pt x="897991" y="1925066"/>
                </a:lnTo>
                <a:lnTo>
                  <a:pt x="939215" y="1929765"/>
                </a:lnTo>
                <a:lnTo>
                  <a:pt x="980325" y="1931987"/>
                </a:lnTo>
                <a:lnTo>
                  <a:pt x="1021257" y="1931695"/>
                </a:lnTo>
                <a:lnTo>
                  <a:pt x="1061897" y="1928850"/>
                </a:lnTo>
                <a:lnTo>
                  <a:pt x="1102207" y="1923427"/>
                </a:lnTo>
                <a:lnTo>
                  <a:pt x="1142072" y="1915363"/>
                </a:lnTo>
                <a:lnTo>
                  <a:pt x="1181430" y="1904619"/>
                </a:lnTo>
                <a:lnTo>
                  <a:pt x="1220216" y="1891169"/>
                </a:lnTo>
                <a:lnTo>
                  <a:pt x="1258316" y="1874951"/>
                </a:lnTo>
                <a:lnTo>
                  <a:pt x="1270546" y="1869084"/>
                </a:lnTo>
                <a:lnTo>
                  <a:pt x="1282573" y="1862988"/>
                </a:lnTo>
                <a:close/>
              </a:path>
              <a:path w="1644650" h="1932304">
                <a:moveTo>
                  <a:pt x="1590878" y="1079804"/>
                </a:moveTo>
                <a:lnTo>
                  <a:pt x="1590725" y="1032294"/>
                </a:lnTo>
                <a:lnTo>
                  <a:pt x="1588008" y="984135"/>
                </a:lnTo>
                <a:lnTo>
                  <a:pt x="1582712" y="935443"/>
                </a:lnTo>
                <a:lnTo>
                  <a:pt x="1574812" y="886358"/>
                </a:lnTo>
                <a:lnTo>
                  <a:pt x="1564259" y="837006"/>
                </a:lnTo>
                <a:lnTo>
                  <a:pt x="1551038" y="787527"/>
                </a:lnTo>
                <a:lnTo>
                  <a:pt x="1535112" y="738047"/>
                </a:lnTo>
                <a:lnTo>
                  <a:pt x="1516468" y="688708"/>
                </a:lnTo>
                <a:lnTo>
                  <a:pt x="1495056" y="639635"/>
                </a:lnTo>
                <a:lnTo>
                  <a:pt x="1471218" y="591680"/>
                </a:lnTo>
                <a:lnTo>
                  <a:pt x="1445412" y="545680"/>
                </a:lnTo>
                <a:lnTo>
                  <a:pt x="1417739" y="501675"/>
                </a:lnTo>
                <a:lnTo>
                  <a:pt x="1388338" y="459752"/>
                </a:lnTo>
                <a:lnTo>
                  <a:pt x="1357312" y="419950"/>
                </a:lnTo>
                <a:lnTo>
                  <a:pt x="1324800" y="382333"/>
                </a:lnTo>
                <a:lnTo>
                  <a:pt x="1290904" y="346976"/>
                </a:lnTo>
                <a:lnTo>
                  <a:pt x="1255750" y="313944"/>
                </a:lnTo>
                <a:lnTo>
                  <a:pt x="1219454" y="283273"/>
                </a:lnTo>
                <a:lnTo>
                  <a:pt x="1182154" y="255054"/>
                </a:lnTo>
                <a:lnTo>
                  <a:pt x="1143952" y="229349"/>
                </a:lnTo>
                <a:lnTo>
                  <a:pt x="1104976" y="206197"/>
                </a:lnTo>
                <a:lnTo>
                  <a:pt x="1065339" y="185674"/>
                </a:lnTo>
                <a:lnTo>
                  <a:pt x="1025169" y="167830"/>
                </a:lnTo>
                <a:lnTo>
                  <a:pt x="984592" y="152755"/>
                </a:lnTo>
                <a:lnTo>
                  <a:pt x="943711" y="140487"/>
                </a:lnTo>
                <a:lnTo>
                  <a:pt x="902665" y="131089"/>
                </a:lnTo>
                <a:lnTo>
                  <a:pt x="861568" y="124637"/>
                </a:lnTo>
                <a:lnTo>
                  <a:pt x="820534" y="121196"/>
                </a:lnTo>
                <a:lnTo>
                  <a:pt x="779678" y="120802"/>
                </a:lnTo>
                <a:lnTo>
                  <a:pt x="739140" y="123545"/>
                </a:lnTo>
                <a:lnTo>
                  <a:pt x="699020" y="129463"/>
                </a:lnTo>
                <a:lnTo>
                  <a:pt x="659460" y="138633"/>
                </a:lnTo>
                <a:lnTo>
                  <a:pt x="620560" y="151130"/>
                </a:lnTo>
                <a:lnTo>
                  <a:pt x="582447" y="166992"/>
                </a:lnTo>
                <a:lnTo>
                  <a:pt x="557860" y="179438"/>
                </a:lnTo>
                <a:lnTo>
                  <a:pt x="597052" y="165658"/>
                </a:lnTo>
                <a:lnTo>
                  <a:pt x="636955" y="155295"/>
                </a:lnTo>
                <a:lnTo>
                  <a:pt x="677456" y="148310"/>
                </a:lnTo>
                <a:lnTo>
                  <a:pt x="718439" y="144614"/>
                </a:lnTo>
                <a:lnTo>
                  <a:pt x="759777" y="144145"/>
                </a:lnTo>
                <a:lnTo>
                  <a:pt x="801331" y="146850"/>
                </a:lnTo>
                <a:lnTo>
                  <a:pt x="842987" y="152654"/>
                </a:lnTo>
                <a:lnTo>
                  <a:pt x="884631" y="161493"/>
                </a:lnTo>
                <a:lnTo>
                  <a:pt x="926109" y="173316"/>
                </a:lnTo>
                <a:lnTo>
                  <a:pt x="967308" y="188036"/>
                </a:lnTo>
                <a:lnTo>
                  <a:pt x="1008113" y="205600"/>
                </a:lnTo>
                <a:lnTo>
                  <a:pt x="1048385" y="225933"/>
                </a:lnTo>
                <a:lnTo>
                  <a:pt x="1088009" y="248996"/>
                </a:lnTo>
                <a:lnTo>
                  <a:pt x="1126858" y="274688"/>
                </a:lnTo>
                <a:lnTo>
                  <a:pt x="1164793" y="302971"/>
                </a:lnTo>
                <a:lnTo>
                  <a:pt x="1201712" y="333781"/>
                </a:lnTo>
                <a:lnTo>
                  <a:pt x="1237475" y="367030"/>
                </a:lnTo>
                <a:lnTo>
                  <a:pt x="1271955" y="402666"/>
                </a:lnTo>
                <a:lnTo>
                  <a:pt x="1305026" y="440626"/>
                </a:lnTo>
                <a:lnTo>
                  <a:pt x="1336573" y="480847"/>
                </a:lnTo>
                <a:lnTo>
                  <a:pt x="1366469" y="523252"/>
                </a:lnTo>
                <a:lnTo>
                  <a:pt x="1394574" y="567791"/>
                </a:lnTo>
                <a:lnTo>
                  <a:pt x="1420787" y="614400"/>
                </a:lnTo>
                <a:lnTo>
                  <a:pt x="1444955" y="662990"/>
                </a:lnTo>
                <a:lnTo>
                  <a:pt x="1466646" y="712749"/>
                </a:lnTo>
                <a:lnTo>
                  <a:pt x="1485506" y="762774"/>
                </a:lnTo>
                <a:lnTo>
                  <a:pt x="1501546" y="812939"/>
                </a:lnTo>
                <a:lnTo>
                  <a:pt x="1514817" y="863092"/>
                </a:lnTo>
                <a:lnTo>
                  <a:pt x="1525358" y="913117"/>
                </a:lnTo>
                <a:lnTo>
                  <a:pt x="1533169" y="962850"/>
                </a:lnTo>
                <a:lnTo>
                  <a:pt x="1538312" y="1012177"/>
                </a:lnTo>
                <a:lnTo>
                  <a:pt x="1540802" y="1060945"/>
                </a:lnTo>
                <a:lnTo>
                  <a:pt x="1540662" y="1109014"/>
                </a:lnTo>
                <a:lnTo>
                  <a:pt x="1537944" y="1156258"/>
                </a:lnTo>
                <a:lnTo>
                  <a:pt x="1532661" y="1202537"/>
                </a:lnTo>
                <a:lnTo>
                  <a:pt x="1524850" y="1247711"/>
                </a:lnTo>
                <a:lnTo>
                  <a:pt x="1514538" y="1291640"/>
                </a:lnTo>
                <a:lnTo>
                  <a:pt x="1501775" y="1334185"/>
                </a:lnTo>
                <a:lnTo>
                  <a:pt x="1486560" y="1375219"/>
                </a:lnTo>
                <a:lnTo>
                  <a:pt x="1468945" y="1414589"/>
                </a:lnTo>
                <a:lnTo>
                  <a:pt x="1448968" y="1452156"/>
                </a:lnTo>
                <a:lnTo>
                  <a:pt x="1426629" y="1487805"/>
                </a:lnTo>
                <a:lnTo>
                  <a:pt x="1401991" y="1521371"/>
                </a:lnTo>
                <a:lnTo>
                  <a:pt x="1375067" y="1552740"/>
                </a:lnTo>
                <a:lnTo>
                  <a:pt x="1345895" y="1581759"/>
                </a:lnTo>
                <a:lnTo>
                  <a:pt x="1314500" y="1608302"/>
                </a:lnTo>
                <a:lnTo>
                  <a:pt x="1280909" y="1632216"/>
                </a:lnTo>
                <a:lnTo>
                  <a:pt x="1245171" y="1653362"/>
                </a:lnTo>
                <a:lnTo>
                  <a:pt x="1257896" y="1648167"/>
                </a:lnTo>
                <a:lnTo>
                  <a:pt x="1307147" y="1623542"/>
                </a:lnTo>
                <a:lnTo>
                  <a:pt x="1341716" y="1601762"/>
                </a:lnTo>
                <a:lnTo>
                  <a:pt x="1374178" y="1577352"/>
                </a:lnTo>
                <a:lnTo>
                  <a:pt x="1404505" y="1550428"/>
                </a:lnTo>
                <a:lnTo>
                  <a:pt x="1432661" y="1521129"/>
                </a:lnTo>
                <a:lnTo>
                  <a:pt x="1458620" y="1489595"/>
                </a:lnTo>
                <a:lnTo>
                  <a:pt x="1482356" y="1455940"/>
                </a:lnTo>
                <a:lnTo>
                  <a:pt x="1503832" y="1420304"/>
                </a:lnTo>
                <a:lnTo>
                  <a:pt x="1523034" y="1382826"/>
                </a:lnTo>
                <a:lnTo>
                  <a:pt x="1539900" y="1343621"/>
                </a:lnTo>
                <a:lnTo>
                  <a:pt x="1554441" y="1302842"/>
                </a:lnTo>
                <a:lnTo>
                  <a:pt x="1566595" y="1260614"/>
                </a:lnTo>
                <a:lnTo>
                  <a:pt x="1576349" y="1217053"/>
                </a:lnTo>
                <a:lnTo>
                  <a:pt x="1583664" y="1172311"/>
                </a:lnTo>
                <a:lnTo>
                  <a:pt x="1588528" y="1126528"/>
                </a:lnTo>
                <a:lnTo>
                  <a:pt x="1590878" y="1079804"/>
                </a:lnTo>
                <a:close/>
              </a:path>
              <a:path w="1644650" h="1932304">
                <a:moveTo>
                  <a:pt x="1644637" y="1255191"/>
                </a:moveTo>
                <a:lnTo>
                  <a:pt x="1632419" y="1304074"/>
                </a:lnTo>
                <a:lnTo>
                  <a:pt x="1617230" y="1351038"/>
                </a:lnTo>
                <a:lnTo>
                  <a:pt x="1599082" y="1395895"/>
                </a:lnTo>
                <a:lnTo>
                  <a:pt x="1578025" y="1438465"/>
                </a:lnTo>
                <a:lnTo>
                  <a:pt x="1554099" y="1478559"/>
                </a:lnTo>
                <a:lnTo>
                  <a:pt x="1527340" y="1515986"/>
                </a:lnTo>
                <a:lnTo>
                  <a:pt x="1497774" y="1550568"/>
                </a:lnTo>
                <a:lnTo>
                  <a:pt x="1465465" y="1582102"/>
                </a:lnTo>
                <a:lnTo>
                  <a:pt x="1430413" y="1610423"/>
                </a:lnTo>
                <a:lnTo>
                  <a:pt x="1392682" y="1635315"/>
                </a:lnTo>
                <a:lnTo>
                  <a:pt x="1352296" y="1656626"/>
                </a:lnTo>
                <a:lnTo>
                  <a:pt x="1307973" y="1674571"/>
                </a:lnTo>
                <a:lnTo>
                  <a:pt x="1262494" y="1687753"/>
                </a:lnTo>
                <a:lnTo>
                  <a:pt x="1216050" y="1696275"/>
                </a:lnTo>
                <a:lnTo>
                  <a:pt x="1168831" y="1700237"/>
                </a:lnTo>
                <a:lnTo>
                  <a:pt x="1121016" y="1699755"/>
                </a:lnTo>
                <a:lnTo>
                  <a:pt x="1078687" y="1695780"/>
                </a:lnTo>
                <a:lnTo>
                  <a:pt x="1036116" y="1688452"/>
                </a:lnTo>
                <a:lnTo>
                  <a:pt x="994054" y="1678076"/>
                </a:lnTo>
                <a:lnTo>
                  <a:pt x="952080" y="1664627"/>
                </a:lnTo>
                <a:lnTo>
                  <a:pt x="910336" y="1648155"/>
                </a:lnTo>
                <a:lnTo>
                  <a:pt x="868934" y="1628749"/>
                </a:lnTo>
                <a:lnTo>
                  <a:pt x="828001" y="1606486"/>
                </a:lnTo>
                <a:lnTo>
                  <a:pt x="787666" y="1581416"/>
                </a:lnTo>
                <a:lnTo>
                  <a:pt x="748055" y="1553629"/>
                </a:lnTo>
                <a:lnTo>
                  <a:pt x="709307" y="1523174"/>
                </a:lnTo>
                <a:lnTo>
                  <a:pt x="671537" y="1490129"/>
                </a:lnTo>
                <a:lnTo>
                  <a:pt x="634873" y="1454569"/>
                </a:lnTo>
                <a:lnTo>
                  <a:pt x="599427" y="1416570"/>
                </a:lnTo>
                <a:lnTo>
                  <a:pt x="565353" y="1376184"/>
                </a:lnTo>
                <a:lnTo>
                  <a:pt x="532765" y="1333500"/>
                </a:lnTo>
                <a:lnTo>
                  <a:pt x="501789" y="1288567"/>
                </a:lnTo>
                <a:lnTo>
                  <a:pt x="472541" y="1241475"/>
                </a:lnTo>
                <a:lnTo>
                  <a:pt x="445173" y="1192276"/>
                </a:lnTo>
                <a:lnTo>
                  <a:pt x="419785" y="1141056"/>
                </a:lnTo>
                <a:lnTo>
                  <a:pt x="396849" y="1088669"/>
                </a:lnTo>
                <a:lnTo>
                  <a:pt x="376758" y="1036066"/>
                </a:lnTo>
                <a:lnTo>
                  <a:pt x="359473" y="983386"/>
                </a:lnTo>
                <a:lnTo>
                  <a:pt x="344970" y="930770"/>
                </a:lnTo>
                <a:lnTo>
                  <a:pt x="333209" y="878357"/>
                </a:lnTo>
                <a:lnTo>
                  <a:pt x="324180" y="826300"/>
                </a:lnTo>
                <a:lnTo>
                  <a:pt x="317842" y="774725"/>
                </a:lnTo>
                <a:lnTo>
                  <a:pt x="314185" y="723785"/>
                </a:lnTo>
                <a:lnTo>
                  <a:pt x="313156" y="673620"/>
                </a:lnTo>
                <a:lnTo>
                  <a:pt x="314731" y="624357"/>
                </a:lnTo>
                <a:lnTo>
                  <a:pt x="318909" y="576160"/>
                </a:lnTo>
                <a:lnTo>
                  <a:pt x="325628" y="529158"/>
                </a:lnTo>
                <a:lnTo>
                  <a:pt x="334886" y="483489"/>
                </a:lnTo>
                <a:lnTo>
                  <a:pt x="346633" y="439305"/>
                </a:lnTo>
                <a:lnTo>
                  <a:pt x="360857" y="396748"/>
                </a:lnTo>
                <a:lnTo>
                  <a:pt x="377532" y="355942"/>
                </a:lnTo>
                <a:lnTo>
                  <a:pt x="396621" y="317055"/>
                </a:lnTo>
                <a:lnTo>
                  <a:pt x="418376" y="279742"/>
                </a:lnTo>
                <a:lnTo>
                  <a:pt x="442531" y="244754"/>
                </a:lnTo>
                <a:lnTo>
                  <a:pt x="472897" y="207822"/>
                </a:lnTo>
                <a:lnTo>
                  <a:pt x="506285" y="174193"/>
                </a:lnTo>
                <a:lnTo>
                  <a:pt x="542671" y="144094"/>
                </a:lnTo>
                <a:lnTo>
                  <a:pt x="582002" y="117716"/>
                </a:lnTo>
                <a:lnTo>
                  <a:pt x="624243" y="95313"/>
                </a:lnTo>
                <a:lnTo>
                  <a:pt x="666521" y="78066"/>
                </a:lnTo>
                <a:lnTo>
                  <a:pt x="709853" y="65163"/>
                </a:lnTo>
                <a:lnTo>
                  <a:pt x="754075" y="56515"/>
                </a:lnTo>
                <a:lnTo>
                  <a:pt x="799007" y="52031"/>
                </a:lnTo>
                <a:lnTo>
                  <a:pt x="844499" y="51612"/>
                </a:lnTo>
                <a:lnTo>
                  <a:pt x="890371" y="55168"/>
                </a:lnTo>
                <a:lnTo>
                  <a:pt x="936459" y="62611"/>
                </a:lnTo>
                <a:lnTo>
                  <a:pt x="982599" y="73850"/>
                </a:lnTo>
                <a:lnTo>
                  <a:pt x="1028636" y="88785"/>
                </a:lnTo>
                <a:lnTo>
                  <a:pt x="1074381" y="107327"/>
                </a:lnTo>
                <a:lnTo>
                  <a:pt x="1119670" y="129387"/>
                </a:lnTo>
                <a:lnTo>
                  <a:pt x="1072451" y="100507"/>
                </a:lnTo>
                <a:lnTo>
                  <a:pt x="1024521" y="75082"/>
                </a:lnTo>
                <a:lnTo>
                  <a:pt x="976033" y="53200"/>
                </a:lnTo>
                <a:lnTo>
                  <a:pt x="927150" y="34937"/>
                </a:lnTo>
                <a:lnTo>
                  <a:pt x="878052" y="20396"/>
                </a:lnTo>
                <a:lnTo>
                  <a:pt x="828890" y="9664"/>
                </a:lnTo>
                <a:lnTo>
                  <a:pt x="779830" y="2844"/>
                </a:lnTo>
                <a:lnTo>
                  <a:pt x="731024" y="0"/>
                </a:lnTo>
                <a:lnTo>
                  <a:pt x="682650" y="1244"/>
                </a:lnTo>
                <a:lnTo>
                  <a:pt x="634873" y="6654"/>
                </a:lnTo>
                <a:lnTo>
                  <a:pt x="587844" y="16319"/>
                </a:lnTo>
                <a:lnTo>
                  <a:pt x="541743" y="30353"/>
                </a:lnTo>
                <a:lnTo>
                  <a:pt x="496722" y="48818"/>
                </a:lnTo>
                <a:lnTo>
                  <a:pt x="460273" y="67602"/>
                </a:lnTo>
                <a:lnTo>
                  <a:pt x="425742" y="89027"/>
                </a:lnTo>
                <a:lnTo>
                  <a:pt x="393141" y="112953"/>
                </a:lnTo>
                <a:lnTo>
                  <a:pt x="362508" y="139306"/>
                </a:lnTo>
                <a:lnTo>
                  <a:pt x="333844" y="167944"/>
                </a:lnTo>
                <a:lnTo>
                  <a:pt x="307174" y="198793"/>
                </a:lnTo>
                <a:lnTo>
                  <a:pt x="282536" y="231711"/>
                </a:lnTo>
                <a:lnTo>
                  <a:pt x="259930" y="266611"/>
                </a:lnTo>
                <a:lnTo>
                  <a:pt x="239395" y="303364"/>
                </a:lnTo>
                <a:lnTo>
                  <a:pt x="220941" y="341884"/>
                </a:lnTo>
                <a:lnTo>
                  <a:pt x="204584" y="382041"/>
                </a:lnTo>
                <a:lnTo>
                  <a:pt x="190360" y="423748"/>
                </a:lnTo>
                <a:lnTo>
                  <a:pt x="178295" y="466877"/>
                </a:lnTo>
                <a:lnTo>
                  <a:pt x="168389" y="511327"/>
                </a:lnTo>
                <a:lnTo>
                  <a:pt x="160667" y="556996"/>
                </a:lnTo>
                <a:lnTo>
                  <a:pt x="155168" y="603758"/>
                </a:lnTo>
                <a:lnTo>
                  <a:pt x="151892" y="651510"/>
                </a:lnTo>
                <a:lnTo>
                  <a:pt x="150876" y="700151"/>
                </a:lnTo>
                <a:lnTo>
                  <a:pt x="152146" y="749566"/>
                </a:lnTo>
                <a:lnTo>
                  <a:pt x="155702" y="799642"/>
                </a:lnTo>
                <a:lnTo>
                  <a:pt x="161569" y="850277"/>
                </a:lnTo>
                <a:lnTo>
                  <a:pt x="169786" y="901369"/>
                </a:lnTo>
                <a:lnTo>
                  <a:pt x="180365" y="952792"/>
                </a:lnTo>
                <a:lnTo>
                  <a:pt x="193332" y="1004443"/>
                </a:lnTo>
                <a:lnTo>
                  <a:pt x="208686" y="1056220"/>
                </a:lnTo>
                <a:lnTo>
                  <a:pt x="226479" y="1108011"/>
                </a:lnTo>
                <a:lnTo>
                  <a:pt x="246710" y="1159700"/>
                </a:lnTo>
                <a:lnTo>
                  <a:pt x="269405" y="1211173"/>
                </a:lnTo>
                <a:lnTo>
                  <a:pt x="294259" y="1261656"/>
                </a:lnTo>
                <a:lnTo>
                  <a:pt x="320840" y="1310386"/>
                </a:lnTo>
                <a:lnTo>
                  <a:pt x="349084" y="1357299"/>
                </a:lnTo>
                <a:lnTo>
                  <a:pt x="378866" y="1402346"/>
                </a:lnTo>
                <a:lnTo>
                  <a:pt x="410108" y="1445475"/>
                </a:lnTo>
                <a:lnTo>
                  <a:pt x="442709" y="1486636"/>
                </a:lnTo>
                <a:lnTo>
                  <a:pt x="476554" y="1525765"/>
                </a:lnTo>
                <a:lnTo>
                  <a:pt x="511568" y="1562811"/>
                </a:lnTo>
                <a:lnTo>
                  <a:pt x="547649" y="1597736"/>
                </a:lnTo>
                <a:lnTo>
                  <a:pt x="584695" y="1630464"/>
                </a:lnTo>
                <a:lnTo>
                  <a:pt x="622604" y="1660944"/>
                </a:lnTo>
                <a:lnTo>
                  <a:pt x="661289" y="1689138"/>
                </a:lnTo>
                <a:lnTo>
                  <a:pt x="700646" y="1714982"/>
                </a:lnTo>
                <a:lnTo>
                  <a:pt x="740587" y="1738426"/>
                </a:lnTo>
                <a:lnTo>
                  <a:pt x="780999" y="1759407"/>
                </a:lnTo>
                <a:lnTo>
                  <a:pt x="821804" y="1777885"/>
                </a:lnTo>
                <a:lnTo>
                  <a:pt x="862888" y="1793786"/>
                </a:lnTo>
                <a:lnTo>
                  <a:pt x="904163" y="1807083"/>
                </a:lnTo>
                <a:lnTo>
                  <a:pt x="945540" y="1817700"/>
                </a:lnTo>
                <a:lnTo>
                  <a:pt x="986891" y="1825599"/>
                </a:lnTo>
                <a:lnTo>
                  <a:pt x="1028153" y="1830717"/>
                </a:lnTo>
                <a:lnTo>
                  <a:pt x="1069213" y="1833003"/>
                </a:lnTo>
                <a:lnTo>
                  <a:pt x="1109980" y="1832394"/>
                </a:lnTo>
                <a:lnTo>
                  <a:pt x="1150353" y="1828850"/>
                </a:lnTo>
                <a:lnTo>
                  <a:pt x="1190231" y="1822310"/>
                </a:lnTo>
                <a:lnTo>
                  <a:pt x="1229512" y="1812734"/>
                </a:lnTo>
                <a:lnTo>
                  <a:pt x="1268120" y="1800047"/>
                </a:lnTo>
                <a:lnTo>
                  <a:pt x="1305941" y="1784197"/>
                </a:lnTo>
                <a:lnTo>
                  <a:pt x="1349019" y="1761578"/>
                </a:lnTo>
                <a:lnTo>
                  <a:pt x="1389405" y="1735277"/>
                </a:lnTo>
                <a:lnTo>
                  <a:pt x="1427035" y="1705470"/>
                </a:lnTo>
                <a:lnTo>
                  <a:pt x="1461897" y="1672348"/>
                </a:lnTo>
                <a:lnTo>
                  <a:pt x="1493939" y="1636090"/>
                </a:lnTo>
                <a:lnTo>
                  <a:pt x="1523136" y="1596872"/>
                </a:lnTo>
                <a:lnTo>
                  <a:pt x="1549438" y="1554899"/>
                </a:lnTo>
                <a:lnTo>
                  <a:pt x="1572818" y="1510347"/>
                </a:lnTo>
                <a:lnTo>
                  <a:pt x="1593240" y="1463382"/>
                </a:lnTo>
                <a:lnTo>
                  <a:pt x="1610677" y="1414208"/>
                </a:lnTo>
                <a:lnTo>
                  <a:pt x="1625079" y="1362989"/>
                </a:lnTo>
                <a:lnTo>
                  <a:pt x="1636407" y="1309928"/>
                </a:lnTo>
                <a:lnTo>
                  <a:pt x="1644637" y="1255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358713" y="1392970"/>
            <a:ext cx="28079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rebuchet MS"/>
                <a:cs typeface="Trebuchet MS"/>
              </a:rPr>
              <a:t>OBJETIVO</a:t>
            </a:r>
            <a:r>
              <a:rPr dirty="0" sz="2400" spc="-150" b="1">
                <a:latin typeface="Trebuchet MS"/>
                <a:cs typeface="Trebuchet MS"/>
              </a:rPr>
              <a:t> </a:t>
            </a:r>
            <a:r>
              <a:rPr dirty="0" sz="2400" spc="5" b="1">
                <a:latin typeface="Trebuchet MS"/>
                <a:cs typeface="Trebuchet MS"/>
              </a:rPr>
              <a:t>GENERAL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89943" y="4679094"/>
            <a:ext cx="1941830" cy="863600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dirty="0" sz="2400" spc="15" b="1">
                <a:latin typeface="Trebuchet MS"/>
                <a:cs typeface="Trebuchet MS"/>
              </a:rPr>
              <a:t>OBJETIVOS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2400" spc="100" b="1">
                <a:latin typeface="Trebuchet MS"/>
                <a:cs typeface="Trebuchet MS"/>
              </a:rPr>
              <a:t>ESPECÍFICOS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58713" y="8488840"/>
            <a:ext cx="18834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15" b="1">
                <a:latin typeface="Trebuchet MS"/>
                <a:cs typeface="Trebuchet MS"/>
              </a:rPr>
              <a:t>FACULTADES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59227" y="1160980"/>
            <a:ext cx="10986135" cy="85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3300"/>
              </a:lnSpc>
              <a:spcBef>
                <a:spcPts val="100"/>
              </a:spcBef>
            </a:pPr>
            <a:r>
              <a:rPr dirty="0" sz="1600" spc="-40">
                <a:latin typeface="Lucida Sans Unicode"/>
                <a:cs typeface="Lucida Sans Unicode"/>
              </a:rPr>
              <a:t>Crear,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promover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acciones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y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40">
                <a:latin typeface="Lucida Sans Unicode"/>
                <a:cs typeface="Lucida Sans Unicode"/>
              </a:rPr>
              <a:t>condiciones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para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45">
                <a:latin typeface="Lucida Sans Unicode"/>
                <a:cs typeface="Lucida Sans Unicode"/>
              </a:rPr>
              <a:t>garantizar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5">
                <a:latin typeface="Lucida Sans Unicode"/>
                <a:cs typeface="Lucida Sans Unicode"/>
              </a:rPr>
              <a:t>a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45">
                <a:latin typeface="Lucida Sans Unicode"/>
                <a:cs typeface="Lucida Sans Unicode"/>
              </a:rPr>
              <a:t>los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habitantes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del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40">
                <a:latin typeface="Lucida Sans Unicode"/>
                <a:cs typeface="Lucida Sans Unicode"/>
              </a:rPr>
              <a:t>municipio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de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50">
                <a:latin typeface="Lucida Sans Unicode"/>
                <a:cs typeface="Lucida Sans Unicode"/>
              </a:rPr>
              <a:t>Tlajomulco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una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educación </a:t>
            </a:r>
            <a:r>
              <a:rPr dirty="0" sz="1600" spc="-490">
                <a:latin typeface="Lucida Sans Unicode"/>
                <a:cs typeface="Lucida Sans Unicode"/>
              </a:rPr>
              <a:t> </a:t>
            </a:r>
            <a:r>
              <a:rPr dirty="0" sz="1600" spc="-45">
                <a:latin typeface="Lucida Sans Unicode"/>
                <a:cs typeface="Lucida Sans Unicode"/>
              </a:rPr>
              <a:t>accesible,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45">
                <a:latin typeface="Lucida Sans Unicode"/>
                <a:cs typeface="Lucida Sans Unicode"/>
              </a:rPr>
              <a:t>digna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y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eficiente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para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que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5">
                <a:latin typeface="Lucida Sans Unicode"/>
                <a:cs typeface="Lucida Sans Unicode"/>
              </a:rPr>
              <a:t>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través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de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esta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45">
                <a:latin typeface="Lucida Sans Unicode"/>
                <a:cs typeface="Lucida Sans Unicode"/>
              </a:rPr>
              <a:t>Comisión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se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impulsen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y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se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desarrollen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40">
                <a:latin typeface="Lucida Sans Unicode"/>
                <a:cs typeface="Lucida Sans Unicode"/>
              </a:rPr>
              <a:t>iniciativas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fomentando</a:t>
            </a:r>
            <a:r>
              <a:rPr dirty="0" sz="1600">
                <a:latin typeface="Lucida Sans Unicode"/>
                <a:cs typeface="Lucida Sans Unicode"/>
              </a:rPr>
              <a:t> </a:t>
            </a:r>
            <a:r>
              <a:rPr dirty="0" sz="1600" spc="5">
                <a:latin typeface="Lucida Sans Unicode"/>
                <a:cs typeface="Lucida Sans Unicode"/>
              </a:rPr>
              <a:t>e 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innovando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mediante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la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40">
                <a:latin typeface="Lucida Sans Unicode"/>
                <a:cs typeface="Lucida Sans Unicode"/>
              </a:rPr>
              <a:t>ciencia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y</a:t>
            </a:r>
            <a:r>
              <a:rPr dirty="0" sz="1600" spc="-100">
                <a:latin typeface="Lucida Sans Unicode"/>
                <a:cs typeface="Lucida Sans Unicode"/>
              </a:rPr>
              <a:t> </a:t>
            </a:r>
            <a:r>
              <a:rPr dirty="0" sz="1600" spc="-45">
                <a:latin typeface="Lucida Sans Unicode"/>
                <a:cs typeface="Lucida Sans Unicode"/>
              </a:rPr>
              <a:t>tecnología.</a:t>
            </a:r>
            <a:endParaRPr sz="160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30003" y="8141807"/>
            <a:ext cx="11794490" cy="113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3300"/>
              </a:lnSpc>
              <a:spcBef>
                <a:spcPts val="100"/>
              </a:spcBef>
            </a:pPr>
            <a:r>
              <a:rPr dirty="0" sz="1600" spc="-25">
                <a:latin typeface="Lucida Sans Unicode"/>
                <a:cs typeface="Lucida Sans Unicode"/>
              </a:rPr>
              <a:t>Impulsar </a:t>
            </a:r>
            <a:r>
              <a:rPr dirty="0" sz="1600" spc="-45">
                <a:latin typeface="Lucida Sans Unicode"/>
                <a:cs typeface="Lucida Sans Unicode"/>
              </a:rPr>
              <a:t>políticas </a:t>
            </a:r>
            <a:r>
              <a:rPr dirty="0" sz="1600" spc="-40">
                <a:latin typeface="Lucida Sans Unicode"/>
                <a:cs typeface="Lucida Sans Unicode"/>
              </a:rPr>
              <a:t>públicas </a:t>
            </a:r>
            <a:r>
              <a:rPr dirty="0" sz="1600" spc="-30">
                <a:latin typeface="Lucida Sans Unicode"/>
                <a:cs typeface="Lucida Sans Unicode"/>
              </a:rPr>
              <a:t>y </a:t>
            </a:r>
            <a:r>
              <a:rPr dirty="0" sz="1600" spc="-35">
                <a:latin typeface="Lucida Sans Unicode"/>
                <a:cs typeface="Lucida Sans Unicode"/>
              </a:rPr>
              <a:t>acciones </a:t>
            </a:r>
            <a:r>
              <a:rPr dirty="0" sz="1600" spc="-40">
                <a:latin typeface="Lucida Sans Unicode"/>
                <a:cs typeface="Lucida Sans Unicode"/>
              </a:rPr>
              <a:t>accesibilidad </a:t>
            </a:r>
            <a:r>
              <a:rPr dirty="0" sz="1600" spc="-55">
                <a:latin typeface="Lucida Sans Unicode"/>
                <a:cs typeface="Lucida Sans Unicode"/>
              </a:rPr>
              <a:t>digital </a:t>
            </a:r>
            <a:r>
              <a:rPr dirty="0" sz="1600" spc="-30">
                <a:latin typeface="Lucida Sans Unicode"/>
                <a:cs typeface="Lucida Sans Unicode"/>
              </a:rPr>
              <a:t>equitativa </a:t>
            </a:r>
            <a:r>
              <a:rPr dirty="0" sz="1600" spc="-10">
                <a:latin typeface="Lucida Sans Unicode"/>
                <a:cs typeface="Lucida Sans Unicode"/>
              </a:rPr>
              <a:t>para </a:t>
            </a:r>
            <a:r>
              <a:rPr dirty="0" sz="1600" spc="-30">
                <a:latin typeface="Lucida Sans Unicode"/>
                <a:cs typeface="Lucida Sans Unicode"/>
              </a:rPr>
              <a:t>la </a:t>
            </a:r>
            <a:r>
              <a:rPr dirty="0" sz="1600" spc="-35">
                <a:latin typeface="Lucida Sans Unicode"/>
                <a:cs typeface="Lucida Sans Unicode"/>
              </a:rPr>
              <a:t>población </a:t>
            </a:r>
            <a:r>
              <a:rPr dirty="0" sz="1600" spc="-30">
                <a:latin typeface="Lucida Sans Unicode"/>
                <a:cs typeface="Lucida Sans Unicode"/>
              </a:rPr>
              <a:t>del </a:t>
            </a:r>
            <a:r>
              <a:rPr dirty="0" sz="1600" spc="-40">
                <a:latin typeface="Lucida Sans Unicode"/>
                <a:cs typeface="Lucida Sans Unicode"/>
              </a:rPr>
              <a:t>Municipio, </a:t>
            </a:r>
            <a:r>
              <a:rPr dirty="0" sz="1600" spc="-15">
                <a:latin typeface="Lucida Sans Unicode"/>
                <a:cs typeface="Lucida Sans Unicode"/>
              </a:rPr>
              <a:t>que </a:t>
            </a:r>
            <a:r>
              <a:rPr dirty="0" sz="1600" spc="-20">
                <a:latin typeface="Lucida Sans Unicode"/>
                <a:cs typeface="Lucida Sans Unicode"/>
              </a:rPr>
              <a:t>permitan </a:t>
            </a:r>
            <a:r>
              <a:rPr dirty="0" sz="1600" spc="-25">
                <a:latin typeface="Lucida Sans Unicode"/>
                <a:cs typeface="Lucida Sans Unicode"/>
              </a:rPr>
              <a:t>transitar </a:t>
            </a:r>
            <a:r>
              <a:rPr dirty="0" sz="1600" spc="-495">
                <a:latin typeface="Lucida Sans Unicode"/>
                <a:cs typeface="Lucida Sans Unicode"/>
              </a:rPr>
              <a:t> </a:t>
            </a:r>
            <a:r>
              <a:rPr dirty="0" sz="1600" spc="5">
                <a:latin typeface="Lucida Sans Unicode"/>
                <a:cs typeface="Lucida Sans Unicode"/>
              </a:rPr>
              <a:t>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la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45">
                <a:latin typeface="Lucida Sans Unicode"/>
                <a:cs typeface="Lucida Sans Unicode"/>
              </a:rPr>
              <a:t>realización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trámites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y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la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prestación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de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40">
                <a:latin typeface="Lucida Sans Unicode"/>
                <a:cs typeface="Lucida Sans Unicode"/>
              </a:rPr>
              <a:t>servicios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5">
                <a:latin typeface="Lucida Sans Unicode"/>
                <a:cs typeface="Lucida Sans Unicode"/>
              </a:rPr>
              <a:t>a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través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del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uso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de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40">
                <a:latin typeface="Lucida Sans Unicode"/>
                <a:cs typeface="Lucida Sans Unicode"/>
              </a:rPr>
              <a:t>las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45">
                <a:latin typeface="Lucida Sans Unicode"/>
                <a:cs typeface="Lucida Sans Unicode"/>
              </a:rPr>
              <a:t>tecnologías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de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la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información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y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20">
                <a:latin typeface="Lucida Sans Unicode"/>
                <a:cs typeface="Lucida Sans Unicode"/>
              </a:rPr>
              <a:t>nuevas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formas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de </a:t>
            </a:r>
            <a:r>
              <a:rPr dirty="0" sz="1600" spc="-10">
                <a:latin typeface="Lucida Sans Unicode"/>
                <a:cs typeface="Lucida Sans Unicode"/>
              </a:rPr>
              <a:t> </a:t>
            </a:r>
            <a:r>
              <a:rPr dirty="0" sz="1600" spc="-40">
                <a:latin typeface="Lucida Sans Unicode"/>
                <a:cs typeface="Lucida Sans Unicode"/>
              </a:rPr>
              <a:t>comunicación,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40">
                <a:latin typeface="Lucida Sans Unicode"/>
                <a:cs typeface="Lucida Sans Unicode"/>
              </a:rPr>
              <a:t>así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como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para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participar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en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la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toma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de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40">
                <a:latin typeface="Lucida Sans Unicode"/>
                <a:cs typeface="Lucida Sans Unicode"/>
              </a:rPr>
              <a:t>decisiones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de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40">
                <a:latin typeface="Lucida Sans Unicode"/>
                <a:cs typeface="Lucida Sans Unicode"/>
              </a:rPr>
              <a:t>las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acciones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de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gobierno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50">
                <a:latin typeface="Lucida Sans Unicode"/>
                <a:cs typeface="Lucida Sans Unicode"/>
              </a:rPr>
              <a:t>utilizando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medios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50">
                <a:latin typeface="Lucida Sans Unicode"/>
                <a:cs typeface="Lucida Sans Unicode"/>
              </a:rPr>
              <a:t>digitales</a:t>
            </a:r>
            <a:r>
              <a:rPr dirty="0" sz="1600" spc="-8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que </a:t>
            </a:r>
            <a:r>
              <a:rPr dirty="0" sz="1600" spc="-490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garanticen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el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desarrollo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sustentable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del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Municipio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y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su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40">
                <a:latin typeface="Lucida Sans Unicode"/>
                <a:cs typeface="Lucida Sans Unicode"/>
              </a:rPr>
              <a:t>población.</a:t>
            </a:r>
            <a:endParaRPr sz="1600">
              <a:latin typeface="Lucida Sans Unicode"/>
              <a:cs typeface="Lucida Sans Unicode"/>
            </a:endParaRP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4839" y="3006932"/>
            <a:ext cx="66675" cy="66674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2757420" y="2853890"/>
            <a:ext cx="4787900" cy="14065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13300"/>
              </a:lnSpc>
              <a:spcBef>
                <a:spcPts val="100"/>
              </a:spcBef>
            </a:pPr>
            <a:r>
              <a:rPr dirty="0" sz="1600" spc="-5">
                <a:latin typeface="Lucida Sans Unicode"/>
                <a:cs typeface="Lucida Sans Unicode"/>
              </a:rPr>
              <a:t>Generar </a:t>
            </a:r>
            <a:r>
              <a:rPr dirty="0" sz="1600" spc="-25">
                <a:latin typeface="Lucida Sans Unicode"/>
                <a:cs typeface="Lucida Sans Unicode"/>
              </a:rPr>
              <a:t>mesas </a:t>
            </a:r>
            <a:r>
              <a:rPr dirty="0" sz="1600" spc="-15">
                <a:latin typeface="Lucida Sans Unicode"/>
                <a:cs typeface="Lucida Sans Unicode"/>
              </a:rPr>
              <a:t>de </a:t>
            </a:r>
            <a:r>
              <a:rPr dirty="0" sz="1600" spc="-25">
                <a:latin typeface="Lucida Sans Unicode"/>
                <a:cs typeface="Lucida Sans Unicode"/>
              </a:rPr>
              <a:t>trabajo </a:t>
            </a:r>
            <a:r>
              <a:rPr dirty="0" sz="1600" spc="-35">
                <a:latin typeface="Lucida Sans Unicode"/>
                <a:cs typeface="Lucida Sans Unicode"/>
              </a:rPr>
              <a:t>con </a:t>
            </a:r>
            <a:r>
              <a:rPr dirty="0" sz="1600" spc="-40">
                <a:latin typeface="Lucida Sans Unicode"/>
                <a:cs typeface="Lucida Sans Unicode"/>
              </a:rPr>
              <a:t>especialistas </a:t>
            </a:r>
            <a:r>
              <a:rPr dirty="0" sz="1600" spc="-5">
                <a:latin typeface="Lucida Sans Unicode"/>
                <a:cs typeface="Lucida Sans Unicode"/>
              </a:rPr>
              <a:t>en </a:t>
            </a:r>
            <a:r>
              <a:rPr dirty="0" sz="1600">
                <a:latin typeface="Lucida Sans Unicode"/>
                <a:cs typeface="Lucida Sans Unicode"/>
              </a:rPr>
              <a:t> </a:t>
            </a:r>
            <a:r>
              <a:rPr dirty="0" sz="1600" spc="-40">
                <a:latin typeface="Lucida Sans Unicode"/>
                <a:cs typeface="Lucida Sans Unicode"/>
              </a:rPr>
              <a:t>Educación, </a:t>
            </a:r>
            <a:r>
              <a:rPr dirty="0" sz="1600" spc="-35">
                <a:latin typeface="Lucida Sans Unicode"/>
                <a:cs typeface="Lucida Sans Unicode"/>
              </a:rPr>
              <a:t>Innovación, </a:t>
            </a:r>
            <a:r>
              <a:rPr dirty="0" sz="1600" spc="-45">
                <a:latin typeface="Lucida Sans Unicode"/>
                <a:cs typeface="Lucida Sans Unicode"/>
              </a:rPr>
              <a:t>Ciencia </a:t>
            </a:r>
            <a:r>
              <a:rPr dirty="0" sz="1600" spc="-30">
                <a:latin typeface="Lucida Sans Unicode"/>
                <a:cs typeface="Lucida Sans Unicode"/>
              </a:rPr>
              <a:t>y </a:t>
            </a:r>
            <a:r>
              <a:rPr dirty="0" sz="1600" spc="-60">
                <a:latin typeface="Lucida Sans Unicode"/>
                <a:cs typeface="Lucida Sans Unicode"/>
              </a:rPr>
              <a:t>Tecnología, </a:t>
            </a:r>
            <a:r>
              <a:rPr dirty="0" sz="1600" spc="-55">
                <a:latin typeface="Lucida Sans Unicode"/>
                <a:cs typeface="Lucida Sans Unicode"/>
              </a:rPr>
              <a:t> </a:t>
            </a:r>
            <a:r>
              <a:rPr dirty="0" sz="1600" spc="-130">
                <a:latin typeface="Lucida Sans Unicode"/>
                <a:cs typeface="Lucida Sans Unicode"/>
              </a:rPr>
              <a:t>g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 spc="-20">
                <a:latin typeface="Lucida Sans Unicode"/>
                <a:cs typeface="Lucida Sans Unicode"/>
              </a:rPr>
              <a:t>o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15">
                <a:latin typeface="Lucida Sans Unicode"/>
                <a:cs typeface="Lucida Sans Unicode"/>
              </a:rPr>
              <a:t>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85">
                <a:latin typeface="Lucida Sans Unicode"/>
                <a:cs typeface="Lucida Sans Unicode"/>
              </a:rPr>
              <a:t>j</a:t>
            </a:r>
            <a:r>
              <a:rPr dirty="0" sz="1600" spc="-20">
                <a:latin typeface="Lucida Sans Unicode"/>
                <a:cs typeface="Lucida Sans Unicode"/>
              </a:rPr>
              <a:t>un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 spc="-20">
                <a:latin typeface="Lucida Sans Unicode"/>
                <a:cs typeface="Lucida Sans Unicode"/>
              </a:rPr>
              <a:t>o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35">
                <a:latin typeface="Lucida Sans Unicode"/>
                <a:cs typeface="Lucida Sans Unicode"/>
              </a:rPr>
              <a:t>v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y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p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35">
                <a:latin typeface="Lucida Sans Unicode"/>
                <a:cs typeface="Lucida Sans Unicode"/>
              </a:rPr>
              <a:t>p</a:t>
            </a:r>
            <a:r>
              <a:rPr dirty="0" sz="1600" spc="-20">
                <a:latin typeface="Lucida Sans Unicode"/>
                <a:cs typeface="Lucida Sans Unicode"/>
              </a:rPr>
              <a:t>u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60">
                <a:latin typeface="Lucida Sans Unicode"/>
                <a:cs typeface="Lucida Sans Unicode"/>
              </a:rPr>
              <a:t>s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>
                <a:latin typeface="Lucida Sans Unicode"/>
                <a:cs typeface="Lucida Sans Unicode"/>
              </a:rPr>
              <a:t>e  </a:t>
            </a:r>
            <a:r>
              <a:rPr dirty="0" sz="1600" spc="-40">
                <a:latin typeface="Lucida Sans Unicode"/>
                <a:cs typeface="Lucida Sans Unicode"/>
              </a:rPr>
              <a:t>gran </a:t>
            </a:r>
            <a:r>
              <a:rPr dirty="0" sz="1600" spc="-45">
                <a:latin typeface="Lucida Sans Unicode"/>
                <a:cs typeface="Lucida Sans Unicode"/>
              </a:rPr>
              <a:t>impacto, </a:t>
            </a:r>
            <a:r>
              <a:rPr dirty="0" sz="1600" spc="-30">
                <a:latin typeface="Lucida Sans Unicode"/>
                <a:cs typeface="Lucida Sans Unicode"/>
              </a:rPr>
              <a:t>beneficiando al </a:t>
            </a:r>
            <a:r>
              <a:rPr dirty="0" sz="1600" spc="-40">
                <a:latin typeface="Lucida Sans Unicode"/>
                <a:cs typeface="Lucida Sans Unicode"/>
              </a:rPr>
              <a:t>municipio </a:t>
            </a:r>
            <a:r>
              <a:rPr dirty="0" sz="1600" spc="-30">
                <a:latin typeface="Lucida Sans Unicode"/>
                <a:cs typeface="Lucida Sans Unicode"/>
              </a:rPr>
              <a:t>y </a:t>
            </a:r>
            <a:r>
              <a:rPr dirty="0" sz="1600" spc="-45">
                <a:latin typeface="Lucida Sans Unicode"/>
                <a:cs typeface="Lucida Sans Unicode"/>
              </a:rPr>
              <a:t>sus </a:t>
            </a:r>
            <a:r>
              <a:rPr dirty="0" sz="1600" spc="-40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habitantes;</a:t>
            </a:r>
            <a:endParaRPr sz="1600">
              <a:latin typeface="Lucida Sans Unicode"/>
              <a:cs typeface="Lucida Sans Unicode"/>
            </a:endParaRPr>
          </a:p>
        </p:txBody>
      </p:sp>
      <p:pic>
        <p:nvPicPr>
          <p:cNvPr id="27" name="object 2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4839" y="4664281"/>
            <a:ext cx="66675" cy="66674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12671249" y="4511240"/>
            <a:ext cx="4959985" cy="113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3300"/>
              </a:lnSpc>
              <a:spcBef>
                <a:spcPts val="100"/>
              </a:spcBef>
            </a:pPr>
            <a:r>
              <a:rPr dirty="0" sz="1600" spc="-40">
                <a:latin typeface="Lucida Sans Unicode"/>
                <a:cs typeface="Lucida Sans Unicode"/>
              </a:rPr>
              <a:t>F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15">
                <a:latin typeface="Lucida Sans Unicode"/>
                <a:cs typeface="Lucida Sans Unicode"/>
              </a:rPr>
              <a:t>m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5">
                <a:latin typeface="Lucida Sans Unicode"/>
                <a:cs typeface="Lucida Sans Unicode"/>
              </a:rPr>
              <a:t>r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5">
                <a:latin typeface="Lucida Sans Unicode"/>
                <a:cs typeface="Lucida Sans Unicode"/>
              </a:rPr>
              <a:t>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35">
                <a:latin typeface="Lucida Sans Unicode"/>
                <a:cs typeface="Lucida Sans Unicode"/>
              </a:rPr>
              <a:t>v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5">
                <a:latin typeface="Lucida Sans Unicode"/>
                <a:cs typeface="Lucida Sans Unicode"/>
              </a:rPr>
              <a:t>r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5">
                <a:latin typeface="Lucida Sans Unicode"/>
                <a:cs typeface="Lucida Sans Unicode"/>
              </a:rPr>
              <a:t>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35">
                <a:latin typeface="Lucida Sans Unicode"/>
                <a:cs typeface="Lucida Sans Unicode"/>
              </a:rPr>
              <a:t>v</a:t>
            </a:r>
            <a:r>
              <a:rPr dirty="0" sz="1600">
                <a:latin typeface="Lucida Sans Unicode"/>
                <a:cs typeface="Lucida Sans Unicode"/>
              </a:rPr>
              <a:t>é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 spc="5">
                <a:latin typeface="Lucida Sans Unicode"/>
                <a:cs typeface="Lucida Sans Unicode"/>
              </a:rPr>
              <a:t>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35">
                <a:latin typeface="Lucida Sans Unicode"/>
                <a:cs typeface="Lucida Sans Unicode"/>
              </a:rPr>
              <a:t>v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y  </a:t>
            </a:r>
            <a:r>
              <a:rPr dirty="0" sz="1600" spc="-25">
                <a:latin typeface="Lucida Sans Unicode"/>
                <a:cs typeface="Lucida Sans Unicode"/>
              </a:rPr>
              <a:t>eventos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5">
                <a:latin typeface="Lucida Sans Unicode"/>
                <a:cs typeface="Lucida Sans Unicode"/>
              </a:rPr>
              <a:t>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la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población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45">
                <a:latin typeface="Lucida Sans Unicode"/>
                <a:cs typeface="Lucida Sans Unicode"/>
              </a:rPr>
              <a:t>(niñas,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niños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y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jóvenes)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5">
                <a:latin typeface="Lucida Sans Unicode"/>
                <a:cs typeface="Lucida Sans Unicode"/>
              </a:rPr>
              <a:t>a</a:t>
            </a:r>
            <a:r>
              <a:rPr dirty="0" sz="1600" spc="-90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que </a:t>
            </a:r>
            <a:r>
              <a:rPr dirty="0" sz="1600" spc="-495">
                <a:latin typeface="Lucida Sans Unicode"/>
                <a:cs typeface="Lucida Sans Unicode"/>
              </a:rPr>
              <a:t> </a:t>
            </a:r>
            <a:r>
              <a:rPr dirty="0" sz="1600" spc="-60">
                <a:latin typeface="Lucida Sans Unicode"/>
                <a:cs typeface="Lucida Sans Unicode"/>
              </a:rPr>
              <a:t>s</a:t>
            </a:r>
            <a:r>
              <a:rPr dirty="0" sz="1600" spc="5">
                <a:latin typeface="Lucida Sans Unicode"/>
                <a:cs typeface="Lucida Sans Unicode"/>
              </a:rPr>
              <a:t>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35">
                <a:latin typeface="Lucida Sans Unicode"/>
                <a:cs typeface="Lucida Sans Unicode"/>
              </a:rPr>
              <a:t>v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60">
                <a:latin typeface="Lucida Sans Unicode"/>
                <a:cs typeface="Lucida Sans Unicode"/>
              </a:rPr>
              <a:t>l</a:t>
            </a:r>
            <a:r>
              <a:rPr dirty="0" sz="1600" spc="-20">
                <a:latin typeface="Lucida Sans Unicode"/>
                <a:cs typeface="Lucida Sans Unicode"/>
              </a:rPr>
              <a:t>u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15">
                <a:latin typeface="Lucida Sans Unicode"/>
                <a:cs typeface="Lucida Sans Unicode"/>
              </a:rPr>
              <a:t>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y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130">
                <a:latin typeface="Lucida Sans Unicode"/>
                <a:cs typeface="Lucida Sans Unicode"/>
              </a:rPr>
              <a:t>g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15">
                <a:latin typeface="Lucida Sans Unicode"/>
                <a:cs typeface="Lucida Sans Unicode"/>
              </a:rPr>
              <a:t>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60">
                <a:latin typeface="Lucida Sans Unicode"/>
                <a:cs typeface="Lucida Sans Unicode"/>
              </a:rPr>
              <a:t>s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 spc="-20">
                <a:latin typeface="Lucida Sans Unicode"/>
                <a:cs typeface="Lucida Sans Unicode"/>
              </a:rPr>
              <a:t>u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35">
                <a:latin typeface="Lucida Sans Unicode"/>
                <a:cs typeface="Lucida Sans Unicode"/>
              </a:rPr>
              <a:t>p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130">
                <a:latin typeface="Lucida Sans Unicode"/>
                <a:cs typeface="Lucida Sans Unicode"/>
              </a:rPr>
              <a:t>g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65">
                <a:latin typeface="Lucida Sans Unicode"/>
                <a:cs typeface="Lucida Sans Unicode"/>
              </a:rPr>
              <a:t>l  </a:t>
            </a:r>
            <a:r>
              <a:rPr dirty="0" sz="1600" spc="-30">
                <a:latin typeface="Lucida Sans Unicode"/>
                <a:cs typeface="Lucida Sans Unicode"/>
              </a:rPr>
              <a:t>desarrollo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5">
                <a:latin typeface="Lucida Sans Unicode"/>
                <a:cs typeface="Lucida Sans Unicode"/>
              </a:rPr>
              <a:t>de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la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40">
                <a:latin typeface="Lucida Sans Unicode"/>
                <a:cs typeface="Lucida Sans Unicode"/>
              </a:rPr>
              <a:t>ciencia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y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45">
                <a:latin typeface="Lucida Sans Unicode"/>
                <a:cs typeface="Lucida Sans Unicode"/>
              </a:rPr>
              <a:t>tecnología;</a:t>
            </a:r>
            <a:endParaRPr sz="1600">
              <a:latin typeface="Lucida Sans Unicode"/>
              <a:cs typeface="Lucida Sans Unicode"/>
            </a:endParaRPr>
          </a:p>
        </p:txBody>
      </p:sp>
      <p:pic>
        <p:nvPicPr>
          <p:cNvPr id="29" name="object 2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24839" y="6045406"/>
            <a:ext cx="66675" cy="66674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12626749" y="5892365"/>
            <a:ext cx="5048885" cy="1682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3300"/>
              </a:lnSpc>
              <a:spcBef>
                <a:spcPts val="100"/>
              </a:spcBef>
            </a:pPr>
            <a:r>
              <a:rPr dirty="0" sz="1600" spc="-135">
                <a:latin typeface="Lucida Sans Unicode"/>
                <a:cs typeface="Lucida Sans Unicode"/>
              </a:rPr>
              <a:t>T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5">
                <a:latin typeface="Lucida Sans Unicode"/>
                <a:cs typeface="Lucida Sans Unicode"/>
              </a:rPr>
              <a:t>r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20">
                <a:latin typeface="Lucida Sans Unicode"/>
                <a:cs typeface="Lucida Sans Unicode"/>
              </a:rPr>
              <a:t>un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p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 spc="-15">
                <a:latin typeface="Lucida Sans Unicode"/>
                <a:cs typeface="Lucida Sans Unicode"/>
              </a:rPr>
              <a:t>m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15">
                <a:latin typeface="Lucida Sans Unicode"/>
                <a:cs typeface="Lucida Sans Unicode"/>
              </a:rPr>
              <a:t>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60">
                <a:latin typeface="Lucida Sans Unicode"/>
                <a:cs typeface="Lucida Sans Unicode"/>
              </a:rPr>
              <a:t>l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35">
                <a:latin typeface="Lucida Sans Unicode"/>
                <a:cs typeface="Lucida Sans Unicode"/>
              </a:rPr>
              <a:t>p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40">
                <a:latin typeface="Lucida Sans Unicode"/>
                <a:cs typeface="Lucida Sans Unicode"/>
              </a:rPr>
              <a:t>s  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60">
                <a:latin typeface="Lucida Sans Unicode"/>
                <a:cs typeface="Lucida Sans Unicode"/>
              </a:rPr>
              <a:t>l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30">
                <a:latin typeface="Lucida Sans Unicode"/>
                <a:cs typeface="Lucida Sans Unicode"/>
              </a:rPr>
              <a:t>g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35">
                <a:latin typeface="Lucida Sans Unicode"/>
                <a:cs typeface="Lucida Sans Unicode"/>
              </a:rPr>
              <a:t>b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114">
                <a:latin typeface="Lucida Sans Unicode"/>
                <a:cs typeface="Lucida Sans Unicode"/>
              </a:rPr>
              <a:t>,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q</a:t>
            </a:r>
            <a:r>
              <a:rPr dirty="0" sz="1600" spc="-20">
                <a:latin typeface="Lucida Sans Unicode"/>
                <a:cs typeface="Lucida Sans Unicode"/>
              </a:rPr>
              <a:t>u</a:t>
            </a:r>
            <a:r>
              <a:rPr dirty="0" sz="1600" spc="5">
                <a:latin typeface="Lucida Sans Unicode"/>
                <a:cs typeface="Lucida Sans Unicode"/>
              </a:rPr>
              <a:t>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 spc="5">
                <a:latin typeface="Lucida Sans Unicode"/>
                <a:cs typeface="Lucida Sans Unicode"/>
              </a:rPr>
              <a:t>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60">
                <a:latin typeface="Lucida Sans Unicode"/>
                <a:cs typeface="Lucida Sans Unicode"/>
              </a:rPr>
              <a:t>s</a:t>
            </a:r>
            <a:r>
              <a:rPr dirty="0" sz="1600" spc="-20">
                <a:latin typeface="Lucida Sans Unicode"/>
                <a:cs typeface="Lucida Sans Unicode"/>
              </a:rPr>
              <a:t>u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50">
                <a:latin typeface="Lucida Sans Unicode"/>
                <a:cs typeface="Lucida Sans Unicode"/>
              </a:rPr>
              <a:t>f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20">
                <a:latin typeface="Lucida Sans Unicode"/>
                <a:cs typeface="Lucida Sans Unicode"/>
              </a:rPr>
              <a:t>u</a:t>
            </a:r>
            <a:r>
              <a:rPr dirty="0" sz="1600" spc="-60">
                <a:latin typeface="Lucida Sans Unicode"/>
                <a:cs typeface="Lucida Sans Unicode"/>
              </a:rPr>
              <a:t>l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60">
                <a:latin typeface="Lucida Sans Unicode"/>
                <a:cs typeface="Lucida Sans Unicode"/>
              </a:rPr>
              <a:t>s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5">
                <a:latin typeface="Lucida Sans Unicode"/>
                <a:cs typeface="Lucida Sans Unicode"/>
              </a:rPr>
              <a:t>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60">
                <a:latin typeface="Lucida Sans Unicode"/>
                <a:cs typeface="Lucida Sans Unicode"/>
              </a:rPr>
              <a:t>l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5">
                <a:latin typeface="Lucida Sans Unicode"/>
                <a:cs typeface="Lucida Sans Unicode"/>
              </a:rPr>
              <a:t>r  </a:t>
            </a:r>
            <a:r>
              <a:rPr dirty="0" sz="1600" spc="-30">
                <a:latin typeface="Lucida Sans Unicode"/>
                <a:cs typeface="Lucida Sans Unicode"/>
              </a:rPr>
              <a:t>y </a:t>
            </a:r>
            <a:r>
              <a:rPr dirty="0" sz="1600" spc="-25">
                <a:latin typeface="Lucida Sans Unicode"/>
                <a:cs typeface="Lucida Sans Unicode"/>
              </a:rPr>
              <a:t>resolver </a:t>
            </a:r>
            <a:r>
              <a:rPr dirty="0" sz="1600" spc="-20">
                <a:latin typeface="Lucida Sans Unicode"/>
                <a:cs typeface="Lucida Sans Unicode"/>
              </a:rPr>
              <a:t>temas </a:t>
            </a:r>
            <a:r>
              <a:rPr dirty="0" sz="1600" spc="-30">
                <a:latin typeface="Lucida Sans Unicode"/>
                <a:cs typeface="Lucida Sans Unicode"/>
              </a:rPr>
              <a:t>relacionados </a:t>
            </a:r>
            <a:r>
              <a:rPr dirty="0" sz="1600" spc="-35">
                <a:latin typeface="Lucida Sans Unicode"/>
                <a:cs typeface="Lucida Sans Unicode"/>
              </a:rPr>
              <a:t>con </a:t>
            </a:r>
            <a:r>
              <a:rPr dirty="0" sz="1600" spc="-30">
                <a:latin typeface="Lucida Sans Unicode"/>
                <a:cs typeface="Lucida Sans Unicode"/>
              </a:rPr>
              <a:t>la </a:t>
            </a:r>
            <a:r>
              <a:rPr dirty="0" sz="1600" spc="-40">
                <a:latin typeface="Lucida Sans Unicode"/>
                <a:cs typeface="Lucida Sans Unicode"/>
              </a:rPr>
              <a:t>Educación, </a:t>
            </a:r>
            <a:r>
              <a:rPr dirty="0" sz="1600" spc="-35">
                <a:latin typeface="Lucida Sans Unicode"/>
                <a:cs typeface="Lucida Sans Unicode"/>
              </a:rPr>
              <a:t> </a:t>
            </a:r>
            <a:r>
              <a:rPr dirty="0" sz="1600" spc="-105">
                <a:latin typeface="Lucida Sans Unicode"/>
                <a:cs typeface="Lucida Sans Unicode"/>
              </a:rPr>
              <a:t>C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5">
                <a:latin typeface="Lucida Sans Unicode"/>
                <a:cs typeface="Lucida Sans Unicode"/>
              </a:rPr>
              <a:t>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0">
                <a:latin typeface="Lucida Sans Unicode"/>
                <a:cs typeface="Lucida Sans Unicode"/>
              </a:rPr>
              <a:t>y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35">
                <a:latin typeface="Lucida Sans Unicode"/>
                <a:cs typeface="Lucida Sans Unicode"/>
              </a:rPr>
              <a:t>T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60">
                <a:latin typeface="Lucida Sans Unicode"/>
                <a:cs typeface="Lucida Sans Unicode"/>
              </a:rPr>
              <a:t>l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130">
                <a:latin typeface="Lucida Sans Unicode"/>
                <a:cs typeface="Lucida Sans Unicode"/>
              </a:rPr>
              <a:t>g</a:t>
            </a:r>
            <a:r>
              <a:rPr dirty="0" sz="1600" spc="-60">
                <a:latin typeface="Lucida Sans Unicode"/>
                <a:cs typeface="Lucida Sans Unicode"/>
              </a:rPr>
              <a:t>í</a:t>
            </a:r>
            <a:r>
              <a:rPr dirty="0" sz="1600" spc="5">
                <a:latin typeface="Lucida Sans Unicode"/>
                <a:cs typeface="Lucida Sans Unicode"/>
              </a:rPr>
              <a:t>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p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 spc="5">
                <a:latin typeface="Lucida Sans Unicode"/>
                <a:cs typeface="Lucida Sans Unicode"/>
              </a:rPr>
              <a:t>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130">
                <a:latin typeface="Lucida Sans Unicode"/>
                <a:cs typeface="Lucida Sans Unicode"/>
              </a:rPr>
              <a:t>g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60">
                <a:latin typeface="Lucida Sans Unicode"/>
                <a:cs typeface="Lucida Sans Unicode"/>
              </a:rPr>
              <a:t>s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5">
                <a:latin typeface="Lucida Sans Unicode"/>
                <a:cs typeface="Lucida Sans Unicode"/>
              </a:rPr>
              <a:t>r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p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130">
                <a:latin typeface="Lucida Sans Unicode"/>
                <a:cs typeface="Lucida Sans Unicode"/>
              </a:rPr>
              <a:t>g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15">
                <a:latin typeface="Lucida Sans Unicode"/>
                <a:cs typeface="Lucida Sans Unicode"/>
              </a:rPr>
              <a:t>m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25">
                <a:latin typeface="Lucida Sans Unicode"/>
                <a:cs typeface="Lucida Sans Unicode"/>
              </a:rPr>
              <a:t>y  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20">
                <a:latin typeface="Lucida Sans Unicode"/>
                <a:cs typeface="Lucida Sans Unicode"/>
              </a:rPr>
              <a:t>u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 spc="-60">
                <a:latin typeface="Lucida Sans Unicode"/>
                <a:cs typeface="Lucida Sans Unicode"/>
              </a:rPr>
              <a:t>s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60">
                <a:latin typeface="Lucida Sans Unicode"/>
                <a:cs typeface="Lucida Sans Unicode"/>
              </a:rPr>
              <a:t>s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35">
                <a:latin typeface="Lucida Sans Unicode"/>
                <a:cs typeface="Lucida Sans Unicode"/>
              </a:rPr>
              <a:t>d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55">
                <a:latin typeface="Lucida Sans Unicode"/>
                <a:cs typeface="Lucida Sans Unicode"/>
              </a:rPr>
              <a:t>s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5">
                <a:latin typeface="Lucida Sans Unicode"/>
                <a:cs typeface="Lucida Sans Unicode"/>
              </a:rPr>
              <a:t>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50">
                <a:latin typeface="Lucida Sans Unicode"/>
                <a:cs typeface="Lucida Sans Unicode"/>
              </a:rPr>
              <a:t>f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15">
                <a:latin typeface="Lucida Sans Unicode"/>
                <a:cs typeface="Lucida Sans Unicode"/>
              </a:rPr>
              <a:t>m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>
                <a:latin typeface="Lucida Sans Unicode"/>
                <a:cs typeface="Lucida Sans Unicode"/>
              </a:rPr>
              <a:t>a</a:t>
            </a:r>
            <a:r>
              <a:rPr dirty="0" sz="1600" spc="-5">
                <a:latin typeface="Lucida Sans Unicode"/>
                <a:cs typeface="Lucida Sans Unicode"/>
              </a:rPr>
              <a:t>r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60">
                <a:latin typeface="Lucida Sans Unicode"/>
                <a:cs typeface="Lucida Sans Unicode"/>
              </a:rPr>
              <a:t>l</a:t>
            </a:r>
            <a:r>
              <a:rPr dirty="0" sz="1600" spc="-20">
                <a:latin typeface="Lucida Sans Unicode"/>
                <a:cs typeface="Lucida Sans Unicode"/>
              </a:rPr>
              <a:t>o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65">
                <a:latin typeface="Lucida Sans Unicode"/>
                <a:cs typeface="Lucida Sans Unicode"/>
              </a:rPr>
              <a:t>c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10">
                <a:latin typeface="Lucida Sans Unicode"/>
                <a:cs typeface="Lucida Sans Unicode"/>
              </a:rPr>
              <a:t>r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60">
                <a:latin typeface="Lucida Sans Unicode"/>
                <a:cs typeface="Lucida Sans Unicode"/>
              </a:rPr>
              <a:t>i</a:t>
            </a:r>
            <a:r>
              <a:rPr dirty="0" sz="1600">
                <a:latin typeface="Lucida Sans Unicode"/>
                <a:cs typeface="Lucida Sans Unicode"/>
              </a:rPr>
              <a:t>e</a:t>
            </a:r>
            <a:r>
              <a:rPr dirty="0" sz="1600" spc="-20">
                <a:latin typeface="Lucida Sans Unicode"/>
                <a:cs typeface="Lucida Sans Unicode"/>
              </a:rPr>
              <a:t>n</a:t>
            </a:r>
            <a:r>
              <a:rPr dirty="0" sz="1600" spc="-35">
                <a:latin typeface="Lucida Sans Unicode"/>
                <a:cs typeface="Lucida Sans Unicode"/>
              </a:rPr>
              <a:t>t</a:t>
            </a:r>
            <a:r>
              <a:rPr dirty="0" sz="1600" spc="5">
                <a:latin typeface="Lucida Sans Unicode"/>
                <a:cs typeface="Lucida Sans Unicode"/>
              </a:rPr>
              <a:t>e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5">
                <a:latin typeface="Lucida Sans Unicode"/>
                <a:cs typeface="Lucida Sans Unicode"/>
              </a:rPr>
              <a:t>a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60">
                <a:latin typeface="Lucida Sans Unicode"/>
                <a:cs typeface="Lucida Sans Unicode"/>
              </a:rPr>
              <a:t>l</a:t>
            </a:r>
            <a:r>
              <a:rPr dirty="0" sz="1600" spc="-25">
                <a:latin typeface="Lucida Sans Unicode"/>
                <a:cs typeface="Lucida Sans Unicode"/>
              </a:rPr>
              <a:t>o</a:t>
            </a:r>
            <a:r>
              <a:rPr dirty="0" sz="1600" spc="-40">
                <a:latin typeface="Lucida Sans Unicode"/>
                <a:cs typeface="Lucida Sans Unicode"/>
              </a:rPr>
              <a:t>s  </a:t>
            </a:r>
            <a:r>
              <a:rPr dirty="0" sz="1600" spc="-20">
                <a:latin typeface="Lucida Sans Unicode"/>
                <a:cs typeface="Lucida Sans Unicode"/>
              </a:rPr>
              <a:t>temas</a:t>
            </a:r>
            <a:r>
              <a:rPr dirty="0" sz="1600" spc="-100">
                <a:latin typeface="Lucida Sans Unicode"/>
                <a:cs typeface="Lucida Sans Unicode"/>
              </a:rPr>
              <a:t> </a:t>
            </a:r>
            <a:r>
              <a:rPr dirty="0" sz="1600" spc="-5">
                <a:latin typeface="Lucida Sans Unicode"/>
                <a:cs typeface="Lucida Sans Unicode"/>
              </a:rPr>
              <a:t>en</a:t>
            </a:r>
            <a:r>
              <a:rPr dirty="0" sz="1600" spc="-95">
                <a:latin typeface="Lucida Sans Unicode"/>
                <a:cs typeface="Lucida Sans Unicode"/>
              </a:rPr>
              <a:t> </a:t>
            </a:r>
            <a:r>
              <a:rPr dirty="0" sz="1600" spc="-35">
                <a:latin typeface="Lucida Sans Unicode"/>
                <a:cs typeface="Lucida Sans Unicode"/>
              </a:rPr>
              <a:t>mención.</a:t>
            </a:r>
            <a:endParaRPr sz="1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9530" y="6234253"/>
            <a:ext cx="1440180" cy="6248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00" spc="170" b="1">
                <a:latin typeface="Trebuchet MS"/>
                <a:cs typeface="Trebuchet MS"/>
              </a:rPr>
              <a:t>100</a:t>
            </a:r>
            <a:r>
              <a:rPr dirty="0" sz="3900" spc="-415" b="1">
                <a:latin typeface="Trebuchet MS"/>
                <a:cs typeface="Trebuchet MS"/>
              </a:rPr>
              <a:t> </a:t>
            </a:r>
            <a:r>
              <a:rPr dirty="0" sz="3900" spc="330" b="1">
                <a:latin typeface="Trebuchet MS"/>
                <a:cs typeface="Trebuchet MS"/>
              </a:rPr>
              <a:t>%</a:t>
            </a:r>
            <a:endParaRPr sz="39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20092" y="5662722"/>
            <a:ext cx="1798955" cy="1798955"/>
            <a:chOff x="1620092" y="5662722"/>
            <a:chExt cx="1798955" cy="1798955"/>
          </a:xfrm>
        </p:grpSpPr>
        <p:sp>
          <p:nvSpPr>
            <p:cNvPr id="4" name="object 4"/>
            <p:cNvSpPr/>
            <p:nvPr/>
          </p:nvSpPr>
          <p:spPr>
            <a:xfrm>
              <a:off x="1620092" y="5662722"/>
              <a:ext cx="1798955" cy="1798955"/>
            </a:xfrm>
            <a:custGeom>
              <a:avLst/>
              <a:gdLst/>
              <a:ahLst/>
              <a:cxnLst/>
              <a:rect l="l" t="t" r="r" b="b"/>
              <a:pathLst>
                <a:path w="1798954" h="1798954">
                  <a:moveTo>
                    <a:pt x="899373" y="1798729"/>
                  </a:moveTo>
                  <a:lnTo>
                    <a:pt x="851600" y="1797482"/>
                  </a:lnTo>
                  <a:lnTo>
                    <a:pt x="804485" y="1793784"/>
                  </a:lnTo>
                  <a:lnTo>
                    <a:pt x="758081" y="1787696"/>
                  </a:lnTo>
                  <a:lnTo>
                    <a:pt x="712451" y="1779280"/>
                  </a:lnTo>
                  <a:lnTo>
                    <a:pt x="667657" y="1768599"/>
                  </a:lnTo>
                  <a:lnTo>
                    <a:pt x="623761" y="1755714"/>
                  </a:lnTo>
                  <a:lnTo>
                    <a:pt x="580825" y="1740689"/>
                  </a:lnTo>
                  <a:lnTo>
                    <a:pt x="538911" y="1723585"/>
                  </a:lnTo>
                  <a:lnTo>
                    <a:pt x="498082" y="1704464"/>
                  </a:lnTo>
                  <a:lnTo>
                    <a:pt x="458399" y="1683388"/>
                  </a:lnTo>
                  <a:lnTo>
                    <a:pt x="419925" y="1660420"/>
                  </a:lnTo>
                  <a:lnTo>
                    <a:pt x="382722" y="1635621"/>
                  </a:lnTo>
                  <a:lnTo>
                    <a:pt x="346852" y="1609055"/>
                  </a:lnTo>
                  <a:lnTo>
                    <a:pt x="312377" y="1580782"/>
                  </a:lnTo>
                  <a:lnTo>
                    <a:pt x="279360" y="1550866"/>
                  </a:lnTo>
                  <a:lnTo>
                    <a:pt x="247862" y="1519368"/>
                  </a:lnTo>
                  <a:lnTo>
                    <a:pt x="217946" y="1486350"/>
                  </a:lnTo>
                  <a:lnTo>
                    <a:pt x="189673" y="1451876"/>
                  </a:lnTo>
                  <a:lnTo>
                    <a:pt x="163107" y="1416006"/>
                  </a:lnTo>
                  <a:lnTo>
                    <a:pt x="138308" y="1378802"/>
                  </a:lnTo>
                  <a:lnTo>
                    <a:pt x="115340" y="1340328"/>
                  </a:lnTo>
                  <a:lnTo>
                    <a:pt x="94264" y="1300646"/>
                  </a:lnTo>
                  <a:lnTo>
                    <a:pt x="75143" y="1259816"/>
                  </a:lnTo>
                  <a:lnTo>
                    <a:pt x="58004" y="1217801"/>
                  </a:lnTo>
                  <a:lnTo>
                    <a:pt x="43014" y="1174966"/>
                  </a:lnTo>
                  <a:lnTo>
                    <a:pt x="30129" y="1131070"/>
                  </a:lnTo>
                  <a:lnTo>
                    <a:pt x="19448" y="1086276"/>
                  </a:lnTo>
                  <a:lnTo>
                    <a:pt x="11033" y="1040646"/>
                  </a:lnTo>
                  <a:lnTo>
                    <a:pt x="4944" y="994243"/>
                  </a:lnTo>
                  <a:lnTo>
                    <a:pt x="1246" y="947128"/>
                  </a:lnTo>
                  <a:lnTo>
                    <a:pt x="0" y="899371"/>
                  </a:lnTo>
                  <a:lnTo>
                    <a:pt x="1246" y="851599"/>
                  </a:lnTo>
                  <a:lnTo>
                    <a:pt x="4944" y="804484"/>
                  </a:lnTo>
                  <a:lnTo>
                    <a:pt x="11033" y="758081"/>
                  </a:lnTo>
                  <a:lnTo>
                    <a:pt x="19448" y="712451"/>
                  </a:lnTo>
                  <a:lnTo>
                    <a:pt x="30129" y="667657"/>
                  </a:lnTo>
                  <a:lnTo>
                    <a:pt x="43014" y="623761"/>
                  </a:lnTo>
                  <a:lnTo>
                    <a:pt x="58045" y="580825"/>
                  </a:lnTo>
                  <a:lnTo>
                    <a:pt x="75143" y="538911"/>
                  </a:lnTo>
                  <a:lnTo>
                    <a:pt x="94264" y="498082"/>
                  </a:lnTo>
                  <a:lnTo>
                    <a:pt x="115340" y="458399"/>
                  </a:lnTo>
                  <a:lnTo>
                    <a:pt x="138308" y="419925"/>
                  </a:lnTo>
                  <a:lnTo>
                    <a:pt x="163107" y="382722"/>
                  </a:lnTo>
                  <a:lnTo>
                    <a:pt x="189673" y="346852"/>
                  </a:lnTo>
                  <a:lnTo>
                    <a:pt x="217946" y="312377"/>
                  </a:lnTo>
                  <a:lnTo>
                    <a:pt x="247862" y="279360"/>
                  </a:lnTo>
                  <a:lnTo>
                    <a:pt x="279360" y="247862"/>
                  </a:lnTo>
                  <a:lnTo>
                    <a:pt x="312377" y="217946"/>
                  </a:lnTo>
                  <a:lnTo>
                    <a:pt x="346852" y="189673"/>
                  </a:lnTo>
                  <a:lnTo>
                    <a:pt x="382722" y="163107"/>
                  </a:lnTo>
                  <a:lnTo>
                    <a:pt x="419925" y="138308"/>
                  </a:lnTo>
                  <a:lnTo>
                    <a:pt x="458399" y="115340"/>
                  </a:lnTo>
                  <a:lnTo>
                    <a:pt x="498082" y="94264"/>
                  </a:lnTo>
                  <a:lnTo>
                    <a:pt x="538911" y="75143"/>
                  </a:lnTo>
                  <a:lnTo>
                    <a:pt x="580825" y="58039"/>
                  </a:lnTo>
                  <a:lnTo>
                    <a:pt x="623761" y="43014"/>
                  </a:lnTo>
                  <a:lnTo>
                    <a:pt x="667657" y="30129"/>
                  </a:lnTo>
                  <a:lnTo>
                    <a:pt x="712451" y="19448"/>
                  </a:lnTo>
                  <a:lnTo>
                    <a:pt x="758081" y="11033"/>
                  </a:lnTo>
                  <a:lnTo>
                    <a:pt x="804485" y="4944"/>
                  </a:lnTo>
                  <a:lnTo>
                    <a:pt x="851600" y="1246"/>
                  </a:lnTo>
                  <a:lnTo>
                    <a:pt x="899357" y="0"/>
                  </a:lnTo>
                  <a:lnTo>
                    <a:pt x="899364" y="161885"/>
                  </a:lnTo>
                  <a:lnTo>
                    <a:pt x="850874" y="163454"/>
                  </a:lnTo>
                  <a:lnTo>
                    <a:pt x="803223" y="168095"/>
                  </a:lnTo>
                  <a:lnTo>
                    <a:pt x="756505" y="175712"/>
                  </a:lnTo>
                  <a:lnTo>
                    <a:pt x="710820" y="186206"/>
                  </a:lnTo>
                  <a:lnTo>
                    <a:pt x="666264" y="199482"/>
                  </a:lnTo>
                  <a:lnTo>
                    <a:pt x="622933" y="215442"/>
                  </a:lnTo>
                  <a:lnTo>
                    <a:pt x="580927" y="233988"/>
                  </a:lnTo>
                  <a:lnTo>
                    <a:pt x="540340" y="255024"/>
                  </a:lnTo>
                  <a:lnTo>
                    <a:pt x="501272" y="278452"/>
                  </a:lnTo>
                  <a:lnTo>
                    <a:pt x="463818" y="304176"/>
                  </a:lnTo>
                  <a:lnTo>
                    <a:pt x="428077" y="332097"/>
                  </a:lnTo>
                  <a:lnTo>
                    <a:pt x="394145" y="362119"/>
                  </a:lnTo>
                  <a:lnTo>
                    <a:pt x="362119" y="394145"/>
                  </a:lnTo>
                  <a:lnTo>
                    <a:pt x="332097" y="428077"/>
                  </a:lnTo>
                  <a:lnTo>
                    <a:pt x="304176" y="463818"/>
                  </a:lnTo>
                  <a:lnTo>
                    <a:pt x="278452" y="501272"/>
                  </a:lnTo>
                  <a:lnTo>
                    <a:pt x="255024" y="540340"/>
                  </a:lnTo>
                  <a:lnTo>
                    <a:pt x="233996" y="580927"/>
                  </a:lnTo>
                  <a:lnTo>
                    <a:pt x="215442" y="622933"/>
                  </a:lnTo>
                  <a:lnTo>
                    <a:pt x="199482" y="666263"/>
                  </a:lnTo>
                  <a:lnTo>
                    <a:pt x="186206" y="710820"/>
                  </a:lnTo>
                  <a:lnTo>
                    <a:pt x="175711" y="756505"/>
                  </a:lnTo>
                  <a:lnTo>
                    <a:pt x="168095" y="803222"/>
                  </a:lnTo>
                  <a:lnTo>
                    <a:pt x="163454" y="850874"/>
                  </a:lnTo>
                  <a:lnTo>
                    <a:pt x="161885" y="899371"/>
                  </a:lnTo>
                  <a:lnTo>
                    <a:pt x="163454" y="947853"/>
                  </a:lnTo>
                  <a:lnTo>
                    <a:pt x="168095" y="995505"/>
                  </a:lnTo>
                  <a:lnTo>
                    <a:pt x="175711" y="1042222"/>
                  </a:lnTo>
                  <a:lnTo>
                    <a:pt x="186206" y="1087908"/>
                  </a:lnTo>
                  <a:lnTo>
                    <a:pt x="199482" y="1132464"/>
                  </a:lnTo>
                  <a:lnTo>
                    <a:pt x="215442" y="1175794"/>
                  </a:lnTo>
                  <a:lnTo>
                    <a:pt x="234041" y="1217903"/>
                  </a:lnTo>
                  <a:lnTo>
                    <a:pt x="255024" y="1258387"/>
                  </a:lnTo>
                  <a:lnTo>
                    <a:pt x="278452" y="1297456"/>
                  </a:lnTo>
                  <a:lnTo>
                    <a:pt x="304176" y="1334909"/>
                  </a:lnTo>
                  <a:lnTo>
                    <a:pt x="332097" y="1370651"/>
                  </a:lnTo>
                  <a:lnTo>
                    <a:pt x="362119" y="1404583"/>
                  </a:lnTo>
                  <a:lnTo>
                    <a:pt x="394145" y="1436609"/>
                  </a:lnTo>
                  <a:lnTo>
                    <a:pt x="428077" y="1466631"/>
                  </a:lnTo>
                  <a:lnTo>
                    <a:pt x="463818" y="1494552"/>
                  </a:lnTo>
                  <a:lnTo>
                    <a:pt x="501272" y="1520275"/>
                  </a:lnTo>
                  <a:lnTo>
                    <a:pt x="540340" y="1543704"/>
                  </a:lnTo>
                  <a:lnTo>
                    <a:pt x="580927" y="1564739"/>
                  </a:lnTo>
                  <a:lnTo>
                    <a:pt x="622933" y="1583286"/>
                  </a:lnTo>
                  <a:lnTo>
                    <a:pt x="666264" y="1599245"/>
                  </a:lnTo>
                  <a:lnTo>
                    <a:pt x="710820" y="1612521"/>
                  </a:lnTo>
                  <a:lnTo>
                    <a:pt x="756505" y="1623016"/>
                  </a:lnTo>
                  <a:lnTo>
                    <a:pt x="803223" y="1630633"/>
                  </a:lnTo>
                  <a:lnTo>
                    <a:pt x="850874" y="1635274"/>
                  </a:lnTo>
                  <a:lnTo>
                    <a:pt x="899364" y="1636843"/>
                  </a:lnTo>
                  <a:lnTo>
                    <a:pt x="1414173" y="1636843"/>
                  </a:lnTo>
                  <a:lnTo>
                    <a:pt x="1378802" y="1660420"/>
                  </a:lnTo>
                  <a:lnTo>
                    <a:pt x="1340328" y="1683388"/>
                  </a:lnTo>
                  <a:lnTo>
                    <a:pt x="1300646" y="1704464"/>
                  </a:lnTo>
                  <a:lnTo>
                    <a:pt x="1259816" y="1723585"/>
                  </a:lnTo>
                  <a:lnTo>
                    <a:pt x="1217903" y="1740689"/>
                  </a:lnTo>
                  <a:lnTo>
                    <a:pt x="1174967" y="1755714"/>
                  </a:lnTo>
                  <a:lnTo>
                    <a:pt x="1131071" y="1768599"/>
                  </a:lnTo>
                  <a:lnTo>
                    <a:pt x="1086276" y="1779280"/>
                  </a:lnTo>
                  <a:lnTo>
                    <a:pt x="1040647" y="1787696"/>
                  </a:lnTo>
                  <a:lnTo>
                    <a:pt x="994243" y="1793784"/>
                  </a:lnTo>
                  <a:lnTo>
                    <a:pt x="947128" y="1797482"/>
                  </a:lnTo>
                  <a:lnTo>
                    <a:pt x="899373" y="1798729"/>
                  </a:lnTo>
                  <a:close/>
                </a:path>
                <a:path w="1798954" h="1798954">
                  <a:moveTo>
                    <a:pt x="1414173" y="1636843"/>
                  </a:moveTo>
                  <a:lnTo>
                    <a:pt x="899364" y="1636843"/>
                  </a:lnTo>
                  <a:lnTo>
                    <a:pt x="947853" y="1635274"/>
                  </a:lnTo>
                  <a:lnTo>
                    <a:pt x="995505" y="1630633"/>
                  </a:lnTo>
                  <a:lnTo>
                    <a:pt x="1042223" y="1623016"/>
                  </a:lnTo>
                  <a:lnTo>
                    <a:pt x="1087908" y="1612521"/>
                  </a:lnTo>
                  <a:lnTo>
                    <a:pt x="1132464" y="1599245"/>
                  </a:lnTo>
                  <a:lnTo>
                    <a:pt x="1175794" y="1583286"/>
                  </a:lnTo>
                  <a:lnTo>
                    <a:pt x="1217801" y="1564739"/>
                  </a:lnTo>
                  <a:lnTo>
                    <a:pt x="1258387" y="1543704"/>
                  </a:lnTo>
                  <a:lnTo>
                    <a:pt x="1297456" y="1520275"/>
                  </a:lnTo>
                  <a:lnTo>
                    <a:pt x="1334909" y="1494552"/>
                  </a:lnTo>
                  <a:lnTo>
                    <a:pt x="1370651" y="1466631"/>
                  </a:lnTo>
                  <a:lnTo>
                    <a:pt x="1404583" y="1436609"/>
                  </a:lnTo>
                  <a:lnTo>
                    <a:pt x="1436609" y="1404583"/>
                  </a:lnTo>
                  <a:lnTo>
                    <a:pt x="1466631" y="1370651"/>
                  </a:lnTo>
                  <a:lnTo>
                    <a:pt x="1494552" y="1334909"/>
                  </a:lnTo>
                  <a:lnTo>
                    <a:pt x="1520276" y="1297456"/>
                  </a:lnTo>
                  <a:lnTo>
                    <a:pt x="1543704" y="1258387"/>
                  </a:lnTo>
                  <a:lnTo>
                    <a:pt x="1564732" y="1217801"/>
                  </a:lnTo>
                  <a:lnTo>
                    <a:pt x="1583286" y="1175794"/>
                  </a:lnTo>
                  <a:lnTo>
                    <a:pt x="1599246" y="1132464"/>
                  </a:lnTo>
                  <a:lnTo>
                    <a:pt x="1612522" y="1087908"/>
                  </a:lnTo>
                  <a:lnTo>
                    <a:pt x="1623016" y="1042222"/>
                  </a:lnTo>
                  <a:lnTo>
                    <a:pt x="1630633" y="995505"/>
                  </a:lnTo>
                  <a:lnTo>
                    <a:pt x="1635274" y="947853"/>
                  </a:lnTo>
                  <a:lnTo>
                    <a:pt x="1636843" y="899356"/>
                  </a:lnTo>
                  <a:lnTo>
                    <a:pt x="1635274" y="850874"/>
                  </a:lnTo>
                  <a:lnTo>
                    <a:pt x="1630633" y="803222"/>
                  </a:lnTo>
                  <a:lnTo>
                    <a:pt x="1623016" y="756505"/>
                  </a:lnTo>
                  <a:lnTo>
                    <a:pt x="1612522" y="710820"/>
                  </a:lnTo>
                  <a:lnTo>
                    <a:pt x="1599246" y="666263"/>
                  </a:lnTo>
                  <a:lnTo>
                    <a:pt x="1583286" y="622933"/>
                  </a:lnTo>
                  <a:lnTo>
                    <a:pt x="1564687" y="580825"/>
                  </a:lnTo>
                  <a:lnTo>
                    <a:pt x="1543704" y="540340"/>
                  </a:lnTo>
                  <a:lnTo>
                    <a:pt x="1520276" y="501272"/>
                  </a:lnTo>
                  <a:lnTo>
                    <a:pt x="1494552" y="463818"/>
                  </a:lnTo>
                  <a:lnTo>
                    <a:pt x="1466631" y="428077"/>
                  </a:lnTo>
                  <a:lnTo>
                    <a:pt x="1436609" y="394145"/>
                  </a:lnTo>
                  <a:lnTo>
                    <a:pt x="1404583" y="362119"/>
                  </a:lnTo>
                  <a:lnTo>
                    <a:pt x="1370651" y="332097"/>
                  </a:lnTo>
                  <a:lnTo>
                    <a:pt x="1334909" y="304176"/>
                  </a:lnTo>
                  <a:lnTo>
                    <a:pt x="1297456" y="278452"/>
                  </a:lnTo>
                  <a:lnTo>
                    <a:pt x="1258387" y="255024"/>
                  </a:lnTo>
                  <a:lnTo>
                    <a:pt x="1217801" y="233988"/>
                  </a:lnTo>
                  <a:lnTo>
                    <a:pt x="1175794" y="215442"/>
                  </a:lnTo>
                  <a:lnTo>
                    <a:pt x="1132464" y="199482"/>
                  </a:lnTo>
                  <a:lnTo>
                    <a:pt x="1087908" y="186206"/>
                  </a:lnTo>
                  <a:lnTo>
                    <a:pt x="1042223" y="175712"/>
                  </a:lnTo>
                  <a:lnTo>
                    <a:pt x="995505" y="168095"/>
                  </a:lnTo>
                  <a:lnTo>
                    <a:pt x="947853" y="163454"/>
                  </a:lnTo>
                  <a:lnTo>
                    <a:pt x="899364" y="161885"/>
                  </a:lnTo>
                  <a:lnTo>
                    <a:pt x="899364" y="0"/>
                  </a:lnTo>
                  <a:lnTo>
                    <a:pt x="947128" y="1246"/>
                  </a:lnTo>
                  <a:lnTo>
                    <a:pt x="994243" y="4944"/>
                  </a:lnTo>
                  <a:lnTo>
                    <a:pt x="1040647" y="11033"/>
                  </a:lnTo>
                  <a:lnTo>
                    <a:pt x="1086276" y="19448"/>
                  </a:lnTo>
                  <a:lnTo>
                    <a:pt x="1131071" y="30129"/>
                  </a:lnTo>
                  <a:lnTo>
                    <a:pt x="1174967" y="43014"/>
                  </a:lnTo>
                  <a:lnTo>
                    <a:pt x="1217903" y="58039"/>
                  </a:lnTo>
                  <a:lnTo>
                    <a:pt x="1259816" y="75143"/>
                  </a:lnTo>
                  <a:lnTo>
                    <a:pt x="1300646" y="94264"/>
                  </a:lnTo>
                  <a:lnTo>
                    <a:pt x="1340328" y="115340"/>
                  </a:lnTo>
                  <a:lnTo>
                    <a:pt x="1378802" y="138308"/>
                  </a:lnTo>
                  <a:lnTo>
                    <a:pt x="1416005" y="163107"/>
                  </a:lnTo>
                  <a:lnTo>
                    <a:pt x="1451875" y="189673"/>
                  </a:lnTo>
                  <a:lnTo>
                    <a:pt x="1486350" y="217946"/>
                  </a:lnTo>
                  <a:lnTo>
                    <a:pt x="1519368" y="247862"/>
                  </a:lnTo>
                  <a:lnTo>
                    <a:pt x="1550866" y="279360"/>
                  </a:lnTo>
                  <a:lnTo>
                    <a:pt x="1580782" y="312377"/>
                  </a:lnTo>
                  <a:lnTo>
                    <a:pt x="1609055" y="346852"/>
                  </a:lnTo>
                  <a:lnTo>
                    <a:pt x="1635621" y="382722"/>
                  </a:lnTo>
                  <a:lnTo>
                    <a:pt x="1660420" y="419925"/>
                  </a:lnTo>
                  <a:lnTo>
                    <a:pt x="1683388" y="458399"/>
                  </a:lnTo>
                  <a:lnTo>
                    <a:pt x="1704463" y="498082"/>
                  </a:lnTo>
                  <a:lnTo>
                    <a:pt x="1723584" y="538911"/>
                  </a:lnTo>
                  <a:lnTo>
                    <a:pt x="1740724" y="580927"/>
                  </a:lnTo>
                  <a:lnTo>
                    <a:pt x="1755714" y="623761"/>
                  </a:lnTo>
                  <a:lnTo>
                    <a:pt x="1768598" y="667657"/>
                  </a:lnTo>
                  <a:lnTo>
                    <a:pt x="1779279" y="712451"/>
                  </a:lnTo>
                  <a:lnTo>
                    <a:pt x="1787695" y="758081"/>
                  </a:lnTo>
                  <a:lnTo>
                    <a:pt x="1793783" y="804484"/>
                  </a:lnTo>
                  <a:lnTo>
                    <a:pt x="1797482" y="851599"/>
                  </a:lnTo>
                  <a:lnTo>
                    <a:pt x="1798728" y="899356"/>
                  </a:lnTo>
                  <a:lnTo>
                    <a:pt x="1797482" y="947128"/>
                  </a:lnTo>
                  <a:lnTo>
                    <a:pt x="1793783" y="994243"/>
                  </a:lnTo>
                  <a:lnTo>
                    <a:pt x="1787695" y="1040646"/>
                  </a:lnTo>
                  <a:lnTo>
                    <a:pt x="1779279" y="1086276"/>
                  </a:lnTo>
                  <a:lnTo>
                    <a:pt x="1768598" y="1131070"/>
                  </a:lnTo>
                  <a:lnTo>
                    <a:pt x="1755714" y="1174966"/>
                  </a:lnTo>
                  <a:lnTo>
                    <a:pt x="1740683" y="1217903"/>
                  </a:lnTo>
                  <a:lnTo>
                    <a:pt x="1723584" y="1259816"/>
                  </a:lnTo>
                  <a:lnTo>
                    <a:pt x="1704463" y="1300646"/>
                  </a:lnTo>
                  <a:lnTo>
                    <a:pt x="1683388" y="1340328"/>
                  </a:lnTo>
                  <a:lnTo>
                    <a:pt x="1660420" y="1378802"/>
                  </a:lnTo>
                  <a:lnTo>
                    <a:pt x="1635621" y="1416006"/>
                  </a:lnTo>
                  <a:lnTo>
                    <a:pt x="1609055" y="1451876"/>
                  </a:lnTo>
                  <a:lnTo>
                    <a:pt x="1580782" y="1486350"/>
                  </a:lnTo>
                  <a:lnTo>
                    <a:pt x="1550866" y="1519368"/>
                  </a:lnTo>
                  <a:lnTo>
                    <a:pt x="1519368" y="1550866"/>
                  </a:lnTo>
                  <a:lnTo>
                    <a:pt x="1486350" y="1580782"/>
                  </a:lnTo>
                  <a:lnTo>
                    <a:pt x="1451875" y="1609055"/>
                  </a:lnTo>
                  <a:lnTo>
                    <a:pt x="1416005" y="1635621"/>
                  </a:lnTo>
                  <a:lnTo>
                    <a:pt x="1414173" y="1636843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620092" y="5662722"/>
              <a:ext cx="1798955" cy="1798955"/>
            </a:xfrm>
            <a:custGeom>
              <a:avLst/>
              <a:gdLst/>
              <a:ahLst/>
              <a:cxnLst/>
              <a:rect l="l" t="t" r="r" b="b"/>
              <a:pathLst>
                <a:path w="1798954" h="1798954">
                  <a:moveTo>
                    <a:pt x="899373" y="1798729"/>
                  </a:moveTo>
                  <a:lnTo>
                    <a:pt x="851600" y="1797482"/>
                  </a:lnTo>
                  <a:lnTo>
                    <a:pt x="804485" y="1793784"/>
                  </a:lnTo>
                  <a:lnTo>
                    <a:pt x="758081" y="1787696"/>
                  </a:lnTo>
                  <a:lnTo>
                    <a:pt x="712451" y="1779280"/>
                  </a:lnTo>
                  <a:lnTo>
                    <a:pt x="667657" y="1768599"/>
                  </a:lnTo>
                  <a:lnTo>
                    <a:pt x="623761" y="1755714"/>
                  </a:lnTo>
                  <a:lnTo>
                    <a:pt x="580825" y="1740689"/>
                  </a:lnTo>
                  <a:lnTo>
                    <a:pt x="538911" y="1723585"/>
                  </a:lnTo>
                  <a:lnTo>
                    <a:pt x="498082" y="1704464"/>
                  </a:lnTo>
                  <a:lnTo>
                    <a:pt x="458399" y="1683388"/>
                  </a:lnTo>
                  <a:lnTo>
                    <a:pt x="419925" y="1660420"/>
                  </a:lnTo>
                  <a:lnTo>
                    <a:pt x="382722" y="1635621"/>
                  </a:lnTo>
                  <a:lnTo>
                    <a:pt x="346852" y="1609055"/>
                  </a:lnTo>
                  <a:lnTo>
                    <a:pt x="312377" y="1580782"/>
                  </a:lnTo>
                  <a:lnTo>
                    <a:pt x="279360" y="1550866"/>
                  </a:lnTo>
                  <a:lnTo>
                    <a:pt x="247862" y="1519368"/>
                  </a:lnTo>
                  <a:lnTo>
                    <a:pt x="217946" y="1486350"/>
                  </a:lnTo>
                  <a:lnTo>
                    <a:pt x="189673" y="1451876"/>
                  </a:lnTo>
                  <a:lnTo>
                    <a:pt x="163107" y="1416006"/>
                  </a:lnTo>
                  <a:lnTo>
                    <a:pt x="138308" y="1378802"/>
                  </a:lnTo>
                  <a:lnTo>
                    <a:pt x="115340" y="1340328"/>
                  </a:lnTo>
                  <a:lnTo>
                    <a:pt x="94264" y="1300646"/>
                  </a:lnTo>
                  <a:lnTo>
                    <a:pt x="75143" y="1259816"/>
                  </a:lnTo>
                  <a:lnTo>
                    <a:pt x="58004" y="1217801"/>
                  </a:lnTo>
                  <a:lnTo>
                    <a:pt x="43014" y="1174966"/>
                  </a:lnTo>
                  <a:lnTo>
                    <a:pt x="30129" y="1131070"/>
                  </a:lnTo>
                  <a:lnTo>
                    <a:pt x="19448" y="1086276"/>
                  </a:lnTo>
                  <a:lnTo>
                    <a:pt x="11033" y="1040646"/>
                  </a:lnTo>
                  <a:lnTo>
                    <a:pt x="4944" y="994243"/>
                  </a:lnTo>
                  <a:lnTo>
                    <a:pt x="1246" y="947128"/>
                  </a:lnTo>
                  <a:lnTo>
                    <a:pt x="0" y="899371"/>
                  </a:lnTo>
                  <a:lnTo>
                    <a:pt x="1246" y="851599"/>
                  </a:lnTo>
                  <a:lnTo>
                    <a:pt x="4944" y="804484"/>
                  </a:lnTo>
                  <a:lnTo>
                    <a:pt x="11033" y="758081"/>
                  </a:lnTo>
                  <a:lnTo>
                    <a:pt x="19448" y="712451"/>
                  </a:lnTo>
                  <a:lnTo>
                    <a:pt x="30129" y="667657"/>
                  </a:lnTo>
                  <a:lnTo>
                    <a:pt x="43014" y="623761"/>
                  </a:lnTo>
                  <a:lnTo>
                    <a:pt x="58045" y="580825"/>
                  </a:lnTo>
                  <a:lnTo>
                    <a:pt x="75143" y="538911"/>
                  </a:lnTo>
                  <a:lnTo>
                    <a:pt x="94264" y="498082"/>
                  </a:lnTo>
                  <a:lnTo>
                    <a:pt x="115340" y="458399"/>
                  </a:lnTo>
                  <a:lnTo>
                    <a:pt x="138308" y="419925"/>
                  </a:lnTo>
                  <a:lnTo>
                    <a:pt x="163107" y="382722"/>
                  </a:lnTo>
                  <a:lnTo>
                    <a:pt x="189673" y="346852"/>
                  </a:lnTo>
                  <a:lnTo>
                    <a:pt x="217946" y="312377"/>
                  </a:lnTo>
                  <a:lnTo>
                    <a:pt x="247862" y="279360"/>
                  </a:lnTo>
                  <a:lnTo>
                    <a:pt x="279360" y="247862"/>
                  </a:lnTo>
                  <a:lnTo>
                    <a:pt x="312377" y="217946"/>
                  </a:lnTo>
                  <a:lnTo>
                    <a:pt x="346852" y="189673"/>
                  </a:lnTo>
                  <a:lnTo>
                    <a:pt x="382722" y="163107"/>
                  </a:lnTo>
                  <a:lnTo>
                    <a:pt x="419925" y="138308"/>
                  </a:lnTo>
                  <a:lnTo>
                    <a:pt x="458399" y="115340"/>
                  </a:lnTo>
                  <a:lnTo>
                    <a:pt x="498082" y="94264"/>
                  </a:lnTo>
                  <a:lnTo>
                    <a:pt x="538911" y="75143"/>
                  </a:lnTo>
                  <a:lnTo>
                    <a:pt x="580825" y="58039"/>
                  </a:lnTo>
                  <a:lnTo>
                    <a:pt x="623761" y="43014"/>
                  </a:lnTo>
                  <a:lnTo>
                    <a:pt x="667657" y="30129"/>
                  </a:lnTo>
                  <a:lnTo>
                    <a:pt x="712451" y="19448"/>
                  </a:lnTo>
                  <a:lnTo>
                    <a:pt x="758081" y="11033"/>
                  </a:lnTo>
                  <a:lnTo>
                    <a:pt x="804485" y="4944"/>
                  </a:lnTo>
                  <a:lnTo>
                    <a:pt x="851600" y="1246"/>
                  </a:lnTo>
                  <a:lnTo>
                    <a:pt x="899357" y="0"/>
                  </a:lnTo>
                  <a:lnTo>
                    <a:pt x="899364" y="161885"/>
                  </a:lnTo>
                  <a:lnTo>
                    <a:pt x="850874" y="163454"/>
                  </a:lnTo>
                  <a:lnTo>
                    <a:pt x="803223" y="168095"/>
                  </a:lnTo>
                  <a:lnTo>
                    <a:pt x="756505" y="175712"/>
                  </a:lnTo>
                  <a:lnTo>
                    <a:pt x="710820" y="186206"/>
                  </a:lnTo>
                  <a:lnTo>
                    <a:pt x="666264" y="199482"/>
                  </a:lnTo>
                  <a:lnTo>
                    <a:pt x="622933" y="215442"/>
                  </a:lnTo>
                  <a:lnTo>
                    <a:pt x="580927" y="233988"/>
                  </a:lnTo>
                  <a:lnTo>
                    <a:pt x="540340" y="255024"/>
                  </a:lnTo>
                  <a:lnTo>
                    <a:pt x="501272" y="278452"/>
                  </a:lnTo>
                  <a:lnTo>
                    <a:pt x="463818" y="304176"/>
                  </a:lnTo>
                  <a:lnTo>
                    <a:pt x="428077" y="332097"/>
                  </a:lnTo>
                  <a:lnTo>
                    <a:pt x="394145" y="362119"/>
                  </a:lnTo>
                  <a:lnTo>
                    <a:pt x="362119" y="394145"/>
                  </a:lnTo>
                  <a:lnTo>
                    <a:pt x="332097" y="428077"/>
                  </a:lnTo>
                  <a:lnTo>
                    <a:pt x="304176" y="463818"/>
                  </a:lnTo>
                  <a:lnTo>
                    <a:pt x="278452" y="501272"/>
                  </a:lnTo>
                  <a:lnTo>
                    <a:pt x="255024" y="540340"/>
                  </a:lnTo>
                  <a:lnTo>
                    <a:pt x="233996" y="580927"/>
                  </a:lnTo>
                  <a:lnTo>
                    <a:pt x="215442" y="622933"/>
                  </a:lnTo>
                  <a:lnTo>
                    <a:pt x="199482" y="666263"/>
                  </a:lnTo>
                  <a:lnTo>
                    <a:pt x="186206" y="710820"/>
                  </a:lnTo>
                  <a:lnTo>
                    <a:pt x="175711" y="756505"/>
                  </a:lnTo>
                  <a:lnTo>
                    <a:pt x="168095" y="803222"/>
                  </a:lnTo>
                  <a:lnTo>
                    <a:pt x="163454" y="850874"/>
                  </a:lnTo>
                  <a:lnTo>
                    <a:pt x="161885" y="899371"/>
                  </a:lnTo>
                  <a:lnTo>
                    <a:pt x="163454" y="947853"/>
                  </a:lnTo>
                  <a:lnTo>
                    <a:pt x="168095" y="995505"/>
                  </a:lnTo>
                  <a:lnTo>
                    <a:pt x="175711" y="1042222"/>
                  </a:lnTo>
                  <a:lnTo>
                    <a:pt x="186206" y="1087908"/>
                  </a:lnTo>
                  <a:lnTo>
                    <a:pt x="199482" y="1132464"/>
                  </a:lnTo>
                  <a:lnTo>
                    <a:pt x="215442" y="1175794"/>
                  </a:lnTo>
                  <a:lnTo>
                    <a:pt x="234041" y="1217903"/>
                  </a:lnTo>
                  <a:lnTo>
                    <a:pt x="255024" y="1258387"/>
                  </a:lnTo>
                  <a:lnTo>
                    <a:pt x="278452" y="1297456"/>
                  </a:lnTo>
                  <a:lnTo>
                    <a:pt x="304176" y="1334909"/>
                  </a:lnTo>
                  <a:lnTo>
                    <a:pt x="332097" y="1370651"/>
                  </a:lnTo>
                  <a:lnTo>
                    <a:pt x="362119" y="1404583"/>
                  </a:lnTo>
                  <a:lnTo>
                    <a:pt x="394145" y="1436609"/>
                  </a:lnTo>
                  <a:lnTo>
                    <a:pt x="428077" y="1466631"/>
                  </a:lnTo>
                  <a:lnTo>
                    <a:pt x="463818" y="1494552"/>
                  </a:lnTo>
                  <a:lnTo>
                    <a:pt x="501272" y="1520275"/>
                  </a:lnTo>
                  <a:lnTo>
                    <a:pt x="540340" y="1543704"/>
                  </a:lnTo>
                  <a:lnTo>
                    <a:pt x="580927" y="1564739"/>
                  </a:lnTo>
                  <a:lnTo>
                    <a:pt x="622933" y="1583286"/>
                  </a:lnTo>
                  <a:lnTo>
                    <a:pt x="666264" y="1599245"/>
                  </a:lnTo>
                  <a:lnTo>
                    <a:pt x="710820" y="1612521"/>
                  </a:lnTo>
                  <a:lnTo>
                    <a:pt x="756505" y="1623016"/>
                  </a:lnTo>
                  <a:lnTo>
                    <a:pt x="803223" y="1630633"/>
                  </a:lnTo>
                  <a:lnTo>
                    <a:pt x="850874" y="1635274"/>
                  </a:lnTo>
                  <a:lnTo>
                    <a:pt x="899364" y="1636843"/>
                  </a:lnTo>
                  <a:lnTo>
                    <a:pt x="1414173" y="1636843"/>
                  </a:lnTo>
                  <a:lnTo>
                    <a:pt x="1378802" y="1660420"/>
                  </a:lnTo>
                  <a:lnTo>
                    <a:pt x="1340328" y="1683388"/>
                  </a:lnTo>
                  <a:lnTo>
                    <a:pt x="1300646" y="1704464"/>
                  </a:lnTo>
                  <a:lnTo>
                    <a:pt x="1259816" y="1723585"/>
                  </a:lnTo>
                  <a:lnTo>
                    <a:pt x="1217903" y="1740689"/>
                  </a:lnTo>
                  <a:lnTo>
                    <a:pt x="1174967" y="1755714"/>
                  </a:lnTo>
                  <a:lnTo>
                    <a:pt x="1131071" y="1768599"/>
                  </a:lnTo>
                  <a:lnTo>
                    <a:pt x="1086276" y="1779280"/>
                  </a:lnTo>
                  <a:lnTo>
                    <a:pt x="1040647" y="1787696"/>
                  </a:lnTo>
                  <a:lnTo>
                    <a:pt x="994243" y="1793784"/>
                  </a:lnTo>
                  <a:lnTo>
                    <a:pt x="947128" y="1797482"/>
                  </a:lnTo>
                  <a:lnTo>
                    <a:pt x="899373" y="1798729"/>
                  </a:lnTo>
                  <a:close/>
                </a:path>
                <a:path w="1798954" h="1798954">
                  <a:moveTo>
                    <a:pt x="1414173" y="1636843"/>
                  </a:moveTo>
                  <a:lnTo>
                    <a:pt x="899364" y="1636843"/>
                  </a:lnTo>
                  <a:lnTo>
                    <a:pt x="947853" y="1635274"/>
                  </a:lnTo>
                  <a:lnTo>
                    <a:pt x="995505" y="1630633"/>
                  </a:lnTo>
                  <a:lnTo>
                    <a:pt x="1042223" y="1623016"/>
                  </a:lnTo>
                  <a:lnTo>
                    <a:pt x="1087908" y="1612521"/>
                  </a:lnTo>
                  <a:lnTo>
                    <a:pt x="1132464" y="1599245"/>
                  </a:lnTo>
                  <a:lnTo>
                    <a:pt x="1175794" y="1583286"/>
                  </a:lnTo>
                  <a:lnTo>
                    <a:pt x="1217801" y="1564739"/>
                  </a:lnTo>
                  <a:lnTo>
                    <a:pt x="1258387" y="1543704"/>
                  </a:lnTo>
                  <a:lnTo>
                    <a:pt x="1297456" y="1520275"/>
                  </a:lnTo>
                  <a:lnTo>
                    <a:pt x="1334909" y="1494552"/>
                  </a:lnTo>
                  <a:lnTo>
                    <a:pt x="1370651" y="1466631"/>
                  </a:lnTo>
                  <a:lnTo>
                    <a:pt x="1404583" y="1436609"/>
                  </a:lnTo>
                  <a:lnTo>
                    <a:pt x="1436609" y="1404583"/>
                  </a:lnTo>
                  <a:lnTo>
                    <a:pt x="1466631" y="1370651"/>
                  </a:lnTo>
                  <a:lnTo>
                    <a:pt x="1494552" y="1334909"/>
                  </a:lnTo>
                  <a:lnTo>
                    <a:pt x="1520276" y="1297456"/>
                  </a:lnTo>
                  <a:lnTo>
                    <a:pt x="1543704" y="1258387"/>
                  </a:lnTo>
                  <a:lnTo>
                    <a:pt x="1564732" y="1217801"/>
                  </a:lnTo>
                  <a:lnTo>
                    <a:pt x="1583286" y="1175794"/>
                  </a:lnTo>
                  <a:lnTo>
                    <a:pt x="1599246" y="1132464"/>
                  </a:lnTo>
                  <a:lnTo>
                    <a:pt x="1612522" y="1087908"/>
                  </a:lnTo>
                  <a:lnTo>
                    <a:pt x="1623016" y="1042222"/>
                  </a:lnTo>
                  <a:lnTo>
                    <a:pt x="1630633" y="995505"/>
                  </a:lnTo>
                  <a:lnTo>
                    <a:pt x="1635274" y="947853"/>
                  </a:lnTo>
                  <a:lnTo>
                    <a:pt x="1636843" y="899356"/>
                  </a:lnTo>
                  <a:lnTo>
                    <a:pt x="1635274" y="850874"/>
                  </a:lnTo>
                  <a:lnTo>
                    <a:pt x="1630633" y="803222"/>
                  </a:lnTo>
                  <a:lnTo>
                    <a:pt x="1623016" y="756505"/>
                  </a:lnTo>
                  <a:lnTo>
                    <a:pt x="1612522" y="710820"/>
                  </a:lnTo>
                  <a:lnTo>
                    <a:pt x="1599246" y="666263"/>
                  </a:lnTo>
                  <a:lnTo>
                    <a:pt x="1583286" y="622933"/>
                  </a:lnTo>
                  <a:lnTo>
                    <a:pt x="1564687" y="580825"/>
                  </a:lnTo>
                  <a:lnTo>
                    <a:pt x="1543704" y="540340"/>
                  </a:lnTo>
                  <a:lnTo>
                    <a:pt x="1520276" y="501272"/>
                  </a:lnTo>
                  <a:lnTo>
                    <a:pt x="1494552" y="463818"/>
                  </a:lnTo>
                  <a:lnTo>
                    <a:pt x="1466631" y="428077"/>
                  </a:lnTo>
                  <a:lnTo>
                    <a:pt x="1436609" y="394145"/>
                  </a:lnTo>
                  <a:lnTo>
                    <a:pt x="1404583" y="362119"/>
                  </a:lnTo>
                  <a:lnTo>
                    <a:pt x="1370651" y="332097"/>
                  </a:lnTo>
                  <a:lnTo>
                    <a:pt x="1334909" y="304176"/>
                  </a:lnTo>
                  <a:lnTo>
                    <a:pt x="1297456" y="278452"/>
                  </a:lnTo>
                  <a:lnTo>
                    <a:pt x="1258387" y="255024"/>
                  </a:lnTo>
                  <a:lnTo>
                    <a:pt x="1217801" y="233988"/>
                  </a:lnTo>
                  <a:lnTo>
                    <a:pt x="1175794" y="215442"/>
                  </a:lnTo>
                  <a:lnTo>
                    <a:pt x="1132464" y="199482"/>
                  </a:lnTo>
                  <a:lnTo>
                    <a:pt x="1087908" y="186206"/>
                  </a:lnTo>
                  <a:lnTo>
                    <a:pt x="1042223" y="175712"/>
                  </a:lnTo>
                  <a:lnTo>
                    <a:pt x="995505" y="168095"/>
                  </a:lnTo>
                  <a:lnTo>
                    <a:pt x="947853" y="163454"/>
                  </a:lnTo>
                  <a:lnTo>
                    <a:pt x="899364" y="161885"/>
                  </a:lnTo>
                  <a:lnTo>
                    <a:pt x="899364" y="0"/>
                  </a:lnTo>
                  <a:lnTo>
                    <a:pt x="947128" y="1246"/>
                  </a:lnTo>
                  <a:lnTo>
                    <a:pt x="994243" y="4944"/>
                  </a:lnTo>
                  <a:lnTo>
                    <a:pt x="1040647" y="11033"/>
                  </a:lnTo>
                  <a:lnTo>
                    <a:pt x="1086276" y="19448"/>
                  </a:lnTo>
                  <a:lnTo>
                    <a:pt x="1131071" y="30129"/>
                  </a:lnTo>
                  <a:lnTo>
                    <a:pt x="1174967" y="43014"/>
                  </a:lnTo>
                  <a:lnTo>
                    <a:pt x="1217903" y="58039"/>
                  </a:lnTo>
                  <a:lnTo>
                    <a:pt x="1259816" y="75143"/>
                  </a:lnTo>
                  <a:lnTo>
                    <a:pt x="1300646" y="94264"/>
                  </a:lnTo>
                  <a:lnTo>
                    <a:pt x="1340328" y="115340"/>
                  </a:lnTo>
                  <a:lnTo>
                    <a:pt x="1378802" y="138308"/>
                  </a:lnTo>
                  <a:lnTo>
                    <a:pt x="1416005" y="163107"/>
                  </a:lnTo>
                  <a:lnTo>
                    <a:pt x="1451875" y="189673"/>
                  </a:lnTo>
                  <a:lnTo>
                    <a:pt x="1486350" y="217946"/>
                  </a:lnTo>
                  <a:lnTo>
                    <a:pt x="1519368" y="247862"/>
                  </a:lnTo>
                  <a:lnTo>
                    <a:pt x="1550866" y="279360"/>
                  </a:lnTo>
                  <a:lnTo>
                    <a:pt x="1580782" y="312377"/>
                  </a:lnTo>
                  <a:lnTo>
                    <a:pt x="1609055" y="346852"/>
                  </a:lnTo>
                  <a:lnTo>
                    <a:pt x="1635621" y="382722"/>
                  </a:lnTo>
                  <a:lnTo>
                    <a:pt x="1660420" y="419925"/>
                  </a:lnTo>
                  <a:lnTo>
                    <a:pt x="1683388" y="458399"/>
                  </a:lnTo>
                  <a:lnTo>
                    <a:pt x="1704463" y="498082"/>
                  </a:lnTo>
                  <a:lnTo>
                    <a:pt x="1723584" y="538911"/>
                  </a:lnTo>
                  <a:lnTo>
                    <a:pt x="1740724" y="580927"/>
                  </a:lnTo>
                  <a:lnTo>
                    <a:pt x="1755714" y="623761"/>
                  </a:lnTo>
                  <a:lnTo>
                    <a:pt x="1768598" y="667657"/>
                  </a:lnTo>
                  <a:lnTo>
                    <a:pt x="1779279" y="712451"/>
                  </a:lnTo>
                  <a:lnTo>
                    <a:pt x="1787695" y="758081"/>
                  </a:lnTo>
                  <a:lnTo>
                    <a:pt x="1793783" y="804484"/>
                  </a:lnTo>
                  <a:lnTo>
                    <a:pt x="1797482" y="851599"/>
                  </a:lnTo>
                  <a:lnTo>
                    <a:pt x="1798728" y="899356"/>
                  </a:lnTo>
                  <a:lnTo>
                    <a:pt x="1797482" y="947128"/>
                  </a:lnTo>
                  <a:lnTo>
                    <a:pt x="1793783" y="994243"/>
                  </a:lnTo>
                  <a:lnTo>
                    <a:pt x="1787695" y="1040646"/>
                  </a:lnTo>
                  <a:lnTo>
                    <a:pt x="1779279" y="1086276"/>
                  </a:lnTo>
                  <a:lnTo>
                    <a:pt x="1768598" y="1131070"/>
                  </a:lnTo>
                  <a:lnTo>
                    <a:pt x="1755714" y="1174966"/>
                  </a:lnTo>
                  <a:lnTo>
                    <a:pt x="1740683" y="1217903"/>
                  </a:lnTo>
                  <a:lnTo>
                    <a:pt x="1723584" y="1259816"/>
                  </a:lnTo>
                  <a:lnTo>
                    <a:pt x="1704463" y="1300646"/>
                  </a:lnTo>
                  <a:lnTo>
                    <a:pt x="1683388" y="1340328"/>
                  </a:lnTo>
                  <a:lnTo>
                    <a:pt x="1660420" y="1378802"/>
                  </a:lnTo>
                  <a:lnTo>
                    <a:pt x="1635621" y="1416006"/>
                  </a:lnTo>
                  <a:lnTo>
                    <a:pt x="1609055" y="1451876"/>
                  </a:lnTo>
                  <a:lnTo>
                    <a:pt x="1580782" y="1486350"/>
                  </a:lnTo>
                  <a:lnTo>
                    <a:pt x="1550866" y="1519368"/>
                  </a:lnTo>
                  <a:lnTo>
                    <a:pt x="1519368" y="1550866"/>
                  </a:lnTo>
                  <a:lnTo>
                    <a:pt x="1486350" y="1580782"/>
                  </a:lnTo>
                  <a:lnTo>
                    <a:pt x="1451875" y="1609055"/>
                  </a:lnTo>
                  <a:lnTo>
                    <a:pt x="1416005" y="1635621"/>
                  </a:lnTo>
                  <a:lnTo>
                    <a:pt x="1414173" y="1636843"/>
                  </a:lnTo>
                  <a:close/>
                </a:path>
              </a:pathLst>
            </a:custGeom>
            <a:solidFill>
              <a:srgbClr val="E6940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0" y="686097"/>
            <a:ext cx="3279775" cy="9601200"/>
            <a:chOff x="0" y="686097"/>
            <a:chExt cx="3279775" cy="9601200"/>
          </a:xfrm>
        </p:grpSpPr>
        <p:sp>
          <p:nvSpPr>
            <p:cNvPr id="7" name="object 7"/>
            <p:cNvSpPr/>
            <p:nvPr/>
          </p:nvSpPr>
          <p:spPr>
            <a:xfrm>
              <a:off x="0" y="686097"/>
              <a:ext cx="3241040" cy="2560955"/>
            </a:xfrm>
            <a:custGeom>
              <a:avLst/>
              <a:gdLst/>
              <a:ahLst/>
              <a:cxnLst/>
              <a:rect l="l" t="t" r="r" b="b"/>
              <a:pathLst>
                <a:path w="3241040" h="2560955">
                  <a:moveTo>
                    <a:pt x="3240423" y="2560334"/>
                  </a:moveTo>
                  <a:lnTo>
                    <a:pt x="0" y="2560334"/>
                  </a:lnTo>
                  <a:lnTo>
                    <a:pt x="0" y="0"/>
                  </a:lnTo>
                  <a:lnTo>
                    <a:pt x="3240423" y="0"/>
                  </a:lnTo>
                  <a:lnTo>
                    <a:pt x="3240423" y="2560334"/>
                  </a:lnTo>
                  <a:close/>
                </a:path>
              </a:pathLst>
            </a:custGeom>
            <a:solidFill>
              <a:srgbClr val="E694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30037" y="2005969"/>
              <a:ext cx="97790" cy="8281034"/>
            </a:xfrm>
            <a:custGeom>
              <a:avLst/>
              <a:gdLst/>
              <a:ahLst/>
              <a:cxnLst/>
              <a:rect l="l" t="t" r="r" b="b"/>
              <a:pathLst>
                <a:path w="97790" h="8281034">
                  <a:moveTo>
                    <a:pt x="59361" y="8281030"/>
                  </a:moveTo>
                  <a:lnTo>
                    <a:pt x="0" y="273"/>
                  </a:lnTo>
                  <a:lnTo>
                    <a:pt x="38099" y="0"/>
                  </a:lnTo>
                  <a:lnTo>
                    <a:pt x="97462" y="8281030"/>
                  </a:lnTo>
                  <a:lnTo>
                    <a:pt x="59361" y="82810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49842" y="1264982"/>
              <a:ext cx="1613535" cy="629920"/>
            </a:xfrm>
            <a:custGeom>
              <a:avLst/>
              <a:gdLst/>
              <a:ahLst/>
              <a:cxnLst/>
              <a:rect l="l" t="t" r="r" b="b"/>
              <a:pathLst>
                <a:path w="1613535" h="629919">
                  <a:moveTo>
                    <a:pt x="252559" y="0"/>
                  </a:moveTo>
                  <a:lnTo>
                    <a:pt x="290630" y="1645"/>
                  </a:lnTo>
                  <a:lnTo>
                    <a:pt x="355696" y="14808"/>
                  </a:lnTo>
                  <a:lnTo>
                    <a:pt x="406422" y="40666"/>
                  </a:lnTo>
                  <a:lnTo>
                    <a:pt x="444734" y="76409"/>
                  </a:lnTo>
                  <a:lnTo>
                    <a:pt x="471221" y="121076"/>
                  </a:lnTo>
                  <a:lnTo>
                    <a:pt x="487487" y="171694"/>
                  </a:lnTo>
                  <a:lnTo>
                    <a:pt x="491848" y="199051"/>
                  </a:lnTo>
                  <a:lnTo>
                    <a:pt x="334106" y="199051"/>
                  </a:lnTo>
                  <a:lnTo>
                    <a:pt x="330480" y="181152"/>
                  </a:lnTo>
                  <a:lnTo>
                    <a:pt x="324956" y="165126"/>
                  </a:lnTo>
                  <a:lnTo>
                    <a:pt x="296810" y="128674"/>
                  </a:lnTo>
                  <a:lnTo>
                    <a:pt x="249134" y="115792"/>
                  </a:lnTo>
                  <a:lnTo>
                    <a:pt x="236199" y="116621"/>
                  </a:lnTo>
                  <a:lnTo>
                    <a:pt x="197954" y="136526"/>
                  </a:lnTo>
                  <a:lnTo>
                    <a:pt x="188563" y="170156"/>
                  </a:lnTo>
                  <a:lnTo>
                    <a:pt x="190235" y="184042"/>
                  </a:lnTo>
                  <a:lnTo>
                    <a:pt x="215317" y="218956"/>
                  </a:lnTo>
                  <a:lnTo>
                    <a:pt x="254004" y="238058"/>
                  </a:lnTo>
                  <a:lnTo>
                    <a:pt x="316555" y="255984"/>
                  </a:lnTo>
                  <a:lnTo>
                    <a:pt x="363014" y="269427"/>
                  </a:lnTo>
                  <a:lnTo>
                    <a:pt x="402436" y="286002"/>
                  </a:lnTo>
                  <a:lnTo>
                    <a:pt x="460171" y="328541"/>
                  </a:lnTo>
                  <a:lnTo>
                    <a:pt x="493079" y="382477"/>
                  </a:lnTo>
                  <a:lnTo>
                    <a:pt x="504048" y="447115"/>
                  </a:lnTo>
                  <a:lnTo>
                    <a:pt x="501908" y="476144"/>
                  </a:lnTo>
                  <a:lnTo>
                    <a:pt x="484785" y="526656"/>
                  </a:lnTo>
                  <a:lnTo>
                    <a:pt x="451543" y="567028"/>
                  </a:lnTo>
                  <a:lnTo>
                    <a:pt x="407559" y="597420"/>
                  </a:lnTo>
                  <a:lnTo>
                    <a:pt x="354399" y="617914"/>
                  </a:lnTo>
                  <a:lnTo>
                    <a:pt x="296717" y="628188"/>
                  </a:lnTo>
                  <a:lnTo>
                    <a:pt x="266471" y="629472"/>
                  </a:lnTo>
                  <a:lnTo>
                    <a:pt x="211759" y="626489"/>
                  </a:lnTo>
                  <a:lnTo>
                    <a:pt x="162344" y="617540"/>
                  </a:lnTo>
                  <a:lnTo>
                    <a:pt x="118226" y="602624"/>
                  </a:lnTo>
                  <a:lnTo>
                    <a:pt x="79406" y="581742"/>
                  </a:lnTo>
                  <a:lnTo>
                    <a:pt x="47314" y="554507"/>
                  </a:lnTo>
                  <a:lnTo>
                    <a:pt x="23383" y="520529"/>
                  </a:lnTo>
                  <a:lnTo>
                    <a:pt x="7611" y="479809"/>
                  </a:lnTo>
                  <a:lnTo>
                    <a:pt x="0" y="432347"/>
                  </a:lnTo>
                  <a:lnTo>
                    <a:pt x="157956" y="432347"/>
                  </a:lnTo>
                  <a:lnTo>
                    <a:pt x="163240" y="452292"/>
                  </a:lnTo>
                  <a:lnTo>
                    <a:pt x="171387" y="469321"/>
                  </a:lnTo>
                  <a:lnTo>
                    <a:pt x="211946" y="503058"/>
                  </a:lnTo>
                  <a:lnTo>
                    <a:pt x="262190" y="513894"/>
                  </a:lnTo>
                  <a:lnTo>
                    <a:pt x="278163" y="512904"/>
                  </a:lnTo>
                  <a:lnTo>
                    <a:pt x="317411" y="498055"/>
                  </a:lnTo>
                  <a:lnTo>
                    <a:pt x="339243" y="457817"/>
                  </a:lnTo>
                  <a:lnTo>
                    <a:pt x="337958" y="446192"/>
                  </a:lnTo>
                  <a:lnTo>
                    <a:pt x="306201" y="404871"/>
                  </a:lnTo>
                  <a:lnTo>
                    <a:pt x="267889" y="387962"/>
                  </a:lnTo>
                  <a:lnTo>
                    <a:pt x="209043" y="371455"/>
                  </a:lnTo>
                  <a:lnTo>
                    <a:pt x="178450" y="361716"/>
                  </a:lnTo>
                  <a:lnTo>
                    <a:pt x="124567" y="340313"/>
                  </a:lnTo>
                  <a:lnTo>
                    <a:pt x="81332" y="313826"/>
                  </a:lnTo>
                  <a:lnTo>
                    <a:pt x="49655" y="280169"/>
                  </a:lnTo>
                  <a:lnTo>
                    <a:pt x="30232" y="237095"/>
                  </a:lnTo>
                  <a:lnTo>
                    <a:pt x="23757" y="182356"/>
                  </a:lnTo>
                  <a:lnTo>
                    <a:pt x="25750" y="154184"/>
                  </a:lnTo>
                  <a:lnTo>
                    <a:pt x="41696" y="104742"/>
                  </a:lnTo>
                  <a:lnTo>
                    <a:pt x="72945" y="64437"/>
                  </a:lnTo>
                  <a:lnTo>
                    <a:pt x="115002" y="33509"/>
                  </a:lnTo>
                  <a:lnTo>
                    <a:pt x="166397" y="12159"/>
                  </a:lnTo>
                  <a:lnTo>
                    <a:pt x="222795" y="1351"/>
                  </a:lnTo>
                  <a:lnTo>
                    <a:pt x="252559" y="0"/>
                  </a:lnTo>
                  <a:close/>
                </a:path>
                <a:path w="1613535" h="629919">
                  <a:moveTo>
                    <a:pt x="1052798" y="494631"/>
                  </a:moveTo>
                  <a:lnTo>
                    <a:pt x="1052798" y="617272"/>
                  </a:lnTo>
                  <a:lnTo>
                    <a:pt x="589202" y="617272"/>
                  </a:lnTo>
                  <a:lnTo>
                    <a:pt x="589202" y="12413"/>
                  </a:lnTo>
                  <a:lnTo>
                    <a:pt x="1044023" y="12413"/>
                  </a:lnTo>
                  <a:lnTo>
                    <a:pt x="1044023" y="135055"/>
                  </a:lnTo>
                  <a:lnTo>
                    <a:pt x="746944" y="135055"/>
                  </a:lnTo>
                  <a:lnTo>
                    <a:pt x="746944" y="252559"/>
                  </a:lnTo>
                  <a:lnTo>
                    <a:pt x="1026686" y="252559"/>
                  </a:lnTo>
                  <a:lnTo>
                    <a:pt x="1026686" y="375414"/>
                  </a:lnTo>
                  <a:lnTo>
                    <a:pt x="746944" y="375414"/>
                  </a:lnTo>
                  <a:lnTo>
                    <a:pt x="746944" y="494631"/>
                  </a:lnTo>
                  <a:lnTo>
                    <a:pt x="1052798" y="494631"/>
                  </a:lnTo>
                  <a:close/>
                </a:path>
                <a:path w="1613535" h="629919">
                  <a:moveTo>
                    <a:pt x="1361455" y="0"/>
                  </a:moveTo>
                  <a:lnTo>
                    <a:pt x="1399526" y="1645"/>
                  </a:lnTo>
                  <a:lnTo>
                    <a:pt x="1464592" y="14808"/>
                  </a:lnTo>
                  <a:lnTo>
                    <a:pt x="1515318" y="40666"/>
                  </a:lnTo>
                  <a:lnTo>
                    <a:pt x="1553630" y="76409"/>
                  </a:lnTo>
                  <a:lnTo>
                    <a:pt x="1580117" y="121076"/>
                  </a:lnTo>
                  <a:lnTo>
                    <a:pt x="1596383" y="171694"/>
                  </a:lnTo>
                  <a:lnTo>
                    <a:pt x="1600744" y="199051"/>
                  </a:lnTo>
                  <a:lnTo>
                    <a:pt x="1443002" y="199051"/>
                  </a:lnTo>
                  <a:lnTo>
                    <a:pt x="1439376" y="181152"/>
                  </a:lnTo>
                  <a:lnTo>
                    <a:pt x="1433852" y="165126"/>
                  </a:lnTo>
                  <a:lnTo>
                    <a:pt x="1405706" y="128674"/>
                  </a:lnTo>
                  <a:lnTo>
                    <a:pt x="1358030" y="115792"/>
                  </a:lnTo>
                  <a:lnTo>
                    <a:pt x="1345095" y="116621"/>
                  </a:lnTo>
                  <a:lnTo>
                    <a:pt x="1306850" y="136526"/>
                  </a:lnTo>
                  <a:lnTo>
                    <a:pt x="1297459" y="170156"/>
                  </a:lnTo>
                  <a:lnTo>
                    <a:pt x="1299131" y="184042"/>
                  </a:lnTo>
                  <a:lnTo>
                    <a:pt x="1324213" y="218956"/>
                  </a:lnTo>
                  <a:lnTo>
                    <a:pt x="1362900" y="238058"/>
                  </a:lnTo>
                  <a:lnTo>
                    <a:pt x="1425451" y="255984"/>
                  </a:lnTo>
                  <a:lnTo>
                    <a:pt x="1471909" y="269427"/>
                  </a:lnTo>
                  <a:lnTo>
                    <a:pt x="1511332" y="286002"/>
                  </a:lnTo>
                  <a:lnTo>
                    <a:pt x="1569067" y="328541"/>
                  </a:lnTo>
                  <a:lnTo>
                    <a:pt x="1601975" y="382477"/>
                  </a:lnTo>
                  <a:lnTo>
                    <a:pt x="1612944" y="447115"/>
                  </a:lnTo>
                  <a:lnTo>
                    <a:pt x="1610804" y="476144"/>
                  </a:lnTo>
                  <a:lnTo>
                    <a:pt x="1593681" y="526656"/>
                  </a:lnTo>
                  <a:lnTo>
                    <a:pt x="1560439" y="567028"/>
                  </a:lnTo>
                  <a:lnTo>
                    <a:pt x="1516455" y="597420"/>
                  </a:lnTo>
                  <a:lnTo>
                    <a:pt x="1463295" y="617914"/>
                  </a:lnTo>
                  <a:lnTo>
                    <a:pt x="1405613" y="628188"/>
                  </a:lnTo>
                  <a:lnTo>
                    <a:pt x="1375367" y="629472"/>
                  </a:lnTo>
                  <a:lnTo>
                    <a:pt x="1320655" y="626489"/>
                  </a:lnTo>
                  <a:lnTo>
                    <a:pt x="1271240" y="617540"/>
                  </a:lnTo>
                  <a:lnTo>
                    <a:pt x="1227122" y="602624"/>
                  </a:lnTo>
                  <a:lnTo>
                    <a:pt x="1188302" y="581742"/>
                  </a:lnTo>
                  <a:lnTo>
                    <a:pt x="1156210" y="554507"/>
                  </a:lnTo>
                  <a:lnTo>
                    <a:pt x="1132279" y="520529"/>
                  </a:lnTo>
                  <a:lnTo>
                    <a:pt x="1116507" y="479809"/>
                  </a:lnTo>
                  <a:lnTo>
                    <a:pt x="1108895" y="432347"/>
                  </a:lnTo>
                  <a:lnTo>
                    <a:pt x="1266852" y="432347"/>
                  </a:lnTo>
                  <a:lnTo>
                    <a:pt x="1272136" y="452292"/>
                  </a:lnTo>
                  <a:lnTo>
                    <a:pt x="1280283" y="469321"/>
                  </a:lnTo>
                  <a:lnTo>
                    <a:pt x="1320842" y="503058"/>
                  </a:lnTo>
                  <a:lnTo>
                    <a:pt x="1371086" y="513894"/>
                  </a:lnTo>
                  <a:lnTo>
                    <a:pt x="1387059" y="512904"/>
                  </a:lnTo>
                  <a:lnTo>
                    <a:pt x="1426307" y="498055"/>
                  </a:lnTo>
                  <a:lnTo>
                    <a:pt x="1448138" y="457817"/>
                  </a:lnTo>
                  <a:lnTo>
                    <a:pt x="1446854" y="446192"/>
                  </a:lnTo>
                  <a:lnTo>
                    <a:pt x="1415097" y="404871"/>
                  </a:lnTo>
                  <a:lnTo>
                    <a:pt x="1376785" y="387962"/>
                  </a:lnTo>
                  <a:lnTo>
                    <a:pt x="1317939" y="371455"/>
                  </a:lnTo>
                  <a:lnTo>
                    <a:pt x="1287346" y="361716"/>
                  </a:lnTo>
                  <a:lnTo>
                    <a:pt x="1233463" y="340313"/>
                  </a:lnTo>
                  <a:lnTo>
                    <a:pt x="1190228" y="313826"/>
                  </a:lnTo>
                  <a:lnTo>
                    <a:pt x="1158551" y="280169"/>
                  </a:lnTo>
                  <a:lnTo>
                    <a:pt x="1139128" y="237095"/>
                  </a:lnTo>
                  <a:lnTo>
                    <a:pt x="1132653" y="182356"/>
                  </a:lnTo>
                  <a:lnTo>
                    <a:pt x="1134646" y="154184"/>
                  </a:lnTo>
                  <a:lnTo>
                    <a:pt x="1150592" y="104742"/>
                  </a:lnTo>
                  <a:lnTo>
                    <a:pt x="1181841" y="64437"/>
                  </a:lnTo>
                  <a:lnTo>
                    <a:pt x="1223898" y="33509"/>
                  </a:lnTo>
                  <a:lnTo>
                    <a:pt x="1275293" y="12159"/>
                  </a:lnTo>
                  <a:lnTo>
                    <a:pt x="1331691" y="1351"/>
                  </a:lnTo>
                  <a:lnTo>
                    <a:pt x="1361455" y="0"/>
                  </a:lnTo>
                  <a:close/>
                </a:path>
              </a:pathLst>
            </a:custGeom>
            <a:ln w="328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12979765" y="289329"/>
            <a:ext cx="868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 b="1">
                <a:latin typeface="Tahoma"/>
                <a:cs typeface="Tahoma"/>
              </a:rPr>
              <a:t>S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-70" b="1">
                <a:latin typeface="Tahoma"/>
                <a:cs typeface="Tahoma"/>
              </a:rPr>
              <a:t>R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110425" y="289329"/>
            <a:ext cx="11499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G</a:t>
            </a:r>
            <a:r>
              <a:rPr dirty="0" sz="1400" spc="515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  </a:t>
            </a:r>
            <a:r>
              <a:rPr dirty="0" sz="1400" spc="10" b="1">
                <a:latin typeface="Tahoma"/>
                <a:cs typeface="Tahoma"/>
              </a:rPr>
              <a:t>L </a:t>
            </a:r>
            <a:r>
              <a:rPr dirty="0" sz="1400" spc="100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Á  </a:t>
            </a:r>
            <a:r>
              <a:rPr dirty="0" sz="1400" spc="85" b="1">
                <a:latin typeface="Tahoma"/>
                <a:cs typeface="Tahoma"/>
              </a:rPr>
              <a:t>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395427"/>
            <a:ext cx="12184380" cy="55880"/>
          </a:xfrm>
          <a:custGeom>
            <a:avLst/>
            <a:gdLst/>
            <a:ahLst/>
            <a:cxnLst/>
            <a:rect l="l" t="t" r="r" b="b"/>
            <a:pathLst>
              <a:path w="12184380" h="55879">
                <a:moveTo>
                  <a:pt x="0" y="38100"/>
                </a:moveTo>
                <a:lnTo>
                  <a:pt x="0" y="0"/>
                </a:lnTo>
                <a:lnTo>
                  <a:pt x="12183820" y="17663"/>
                </a:lnTo>
                <a:lnTo>
                  <a:pt x="12183765" y="55763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056252" y="413091"/>
            <a:ext cx="2232025" cy="38100"/>
          </a:xfrm>
          <a:custGeom>
            <a:avLst/>
            <a:gdLst/>
            <a:ahLst/>
            <a:cxnLst/>
            <a:rect l="l" t="t" r="r" b="b"/>
            <a:pathLst>
              <a:path w="2232025" h="38100">
                <a:moveTo>
                  <a:pt x="0" y="0"/>
                </a:moveTo>
                <a:lnTo>
                  <a:pt x="2231747" y="0"/>
                </a:lnTo>
                <a:lnTo>
                  <a:pt x="2231747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7959" y="729450"/>
            <a:ext cx="4238624" cy="247649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45672" y="4598395"/>
            <a:ext cx="3924299" cy="3924299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3347940" y="1277396"/>
            <a:ext cx="158115" cy="605155"/>
          </a:xfrm>
          <a:custGeom>
            <a:avLst/>
            <a:gdLst/>
            <a:ahLst/>
            <a:cxnLst/>
            <a:rect l="l" t="t" r="r" b="b"/>
            <a:pathLst>
              <a:path w="158114" h="605155">
                <a:moveTo>
                  <a:pt x="157742" y="604858"/>
                </a:moveTo>
                <a:lnTo>
                  <a:pt x="0" y="604858"/>
                </a:lnTo>
                <a:lnTo>
                  <a:pt x="0" y="0"/>
                </a:lnTo>
                <a:lnTo>
                  <a:pt x="157742" y="0"/>
                </a:lnTo>
                <a:lnTo>
                  <a:pt x="157742" y="604858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00290" y="1264982"/>
            <a:ext cx="619125" cy="629920"/>
          </a:xfrm>
          <a:custGeom>
            <a:avLst/>
            <a:gdLst/>
            <a:ahLst/>
            <a:cxnLst/>
            <a:rect l="l" t="t" r="r" b="b"/>
            <a:pathLst>
              <a:path w="619125" h="629919">
                <a:moveTo>
                  <a:pt x="309492" y="0"/>
                </a:moveTo>
                <a:lnTo>
                  <a:pt x="355215" y="2394"/>
                </a:lnTo>
                <a:lnTo>
                  <a:pt x="397781" y="9578"/>
                </a:lnTo>
                <a:lnTo>
                  <a:pt x="437190" y="21550"/>
                </a:lnTo>
                <a:lnTo>
                  <a:pt x="473442" y="38312"/>
                </a:lnTo>
                <a:lnTo>
                  <a:pt x="506162" y="59394"/>
                </a:lnTo>
                <a:lnTo>
                  <a:pt x="534976" y="84543"/>
                </a:lnTo>
                <a:lnTo>
                  <a:pt x="559884" y="113758"/>
                </a:lnTo>
                <a:lnTo>
                  <a:pt x="580886" y="147041"/>
                </a:lnTo>
                <a:lnTo>
                  <a:pt x="597554" y="183935"/>
                </a:lnTo>
                <a:lnTo>
                  <a:pt x="609460" y="224200"/>
                </a:lnTo>
                <a:lnTo>
                  <a:pt x="616603" y="267836"/>
                </a:lnTo>
                <a:lnTo>
                  <a:pt x="618984" y="314843"/>
                </a:lnTo>
                <a:lnTo>
                  <a:pt x="616603" y="361863"/>
                </a:lnTo>
                <a:lnTo>
                  <a:pt x="609460" y="405539"/>
                </a:lnTo>
                <a:lnTo>
                  <a:pt x="597554" y="445871"/>
                </a:lnTo>
                <a:lnTo>
                  <a:pt x="580886" y="482859"/>
                </a:lnTo>
                <a:lnTo>
                  <a:pt x="559884" y="516047"/>
                </a:lnTo>
                <a:lnTo>
                  <a:pt x="534976" y="545196"/>
                </a:lnTo>
                <a:lnTo>
                  <a:pt x="506162" y="570305"/>
                </a:lnTo>
                <a:lnTo>
                  <a:pt x="473442" y="591374"/>
                </a:lnTo>
                <a:lnTo>
                  <a:pt x="437190" y="608042"/>
                </a:lnTo>
                <a:lnTo>
                  <a:pt x="397781" y="619947"/>
                </a:lnTo>
                <a:lnTo>
                  <a:pt x="355215" y="627091"/>
                </a:lnTo>
                <a:lnTo>
                  <a:pt x="309492" y="629472"/>
                </a:lnTo>
                <a:lnTo>
                  <a:pt x="264117" y="627091"/>
                </a:lnTo>
                <a:lnTo>
                  <a:pt x="221738" y="619947"/>
                </a:lnTo>
                <a:lnTo>
                  <a:pt x="182356" y="608042"/>
                </a:lnTo>
                <a:lnTo>
                  <a:pt x="145970" y="591374"/>
                </a:lnTo>
                <a:lnTo>
                  <a:pt x="113143" y="570305"/>
                </a:lnTo>
                <a:lnTo>
                  <a:pt x="84222" y="545196"/>
                </a:lnTo>
                <a:lnTo>
                  <a:pt x="59207" y="516047"/>
                </a:lnTo>
                <a:lnTo>
                  <a:pt x="38097" y="482859"/>
                </a:lnTo>
                <a:lnTo>
                  <a:pt x="21430" y="445871"/>
                </a:lnTo>
                <a:lnTo>
                  <a:pt x="9524" y="405539"/>
                </a:lnTo>
                <a:lnTo>
                  <a:pt x="2381" y="361863"/>
                </a:lnTo>
                <a:lnTo>
                  <a:pt x="0" y="314843"/>
                </a:lnTo>
                <a:lnTo>
                  <a:pt x="2381" y="267836"/>
                </a:lnTo>
                <a:lnTo>
                  <a:pt x="9524" y="224200"/>
                </a:lnTo>
                <a:lnTo>
                  <a:pt x="21430" y="183935"/>
                </a:lnTo>
                <a:lnTo>
                  <a:pt x="38097" y="147041"/>
                </a:lnTo>
                <a:lnTo>
                  <a:pt x="59207" y="113758"/>
                </a:lnTo>
                <a:lnTo>
                  <a:pt x="84222" y="84543"/>
                </a:lnTo>
                <a:lnTo>
                  <a:pt x="113143" y="59394"/>
                </a:lnTo>
                <a:lnTo>
                  <a:pt x="145970" y="38312"/>
                </a:lnTo>
                <a:lnTo>
                  <a:pt x="182356" y="21550"/>
                </a:lnTo>
                <a:lnTo>
                  <a:pt x="221738" y="9578"/>
                </a:lnTo>
                <a:lnTo>
                  <a:pt x="264117" y="2394"/>
                </a:lnTo>
                <a:lnTo>
                  <a:pt x="309492" y="0"/>
                </a:lnTo>
                <a:close/>
              </a:path>
              <a:path w="619125" h="629919">
                <a:moveTo>
                  <a:pt x="309492" y="513894"/>
                </a:moveTo>
                <a:lnTo>
                  <a:pt x="370813" y="500945"/>
                </a:lnTo>
                <a:lnTo>
                  <a:pt x="417793" y="462098"/>
                </a:lnTo>
                <a:lnTo>
                  <a:pt x="447651" y="399386"/>
                </a:lnTo>
                <a:lnTo>
                  <a:pt x="455115" y="359843"/>
                </a:lnTo>
                <a:lnTo>
                  <a:pt x="457603" y="314843"/>
                </a:lnTo>
                <a:lnTo>
                  <a:pt x="455115" y="269414"/>
                </a:lnTo>
                <a:lnTo>
                  <a:pt x="447651" y="229657"/>
                </a:lnTo>
                <a:lnTo>
                  <a:pt x="417793" y="167160"/>
                </a:lnTo>
                <a:lnTo>
                  <a:pt x="370813" y="128634"/>
                </a:lnTo>
                <a:lnTo>
                  <a:pt x="309492" y="115792"/>
                </a:lnTo>
                <a:lnTo>
                  <a:pt x="277119" y="119002"/>
                </a:lnTo>
                <a:lnTo>
                  <a:pt x="222969" y="144686"/>
                </a:lnTo>
                <a:lnTo>
                  <a:pt x="183774" y="195573"/>
                </a:lnTo>
                <a:lnTo>
                  <a:pt x="163869" y="269414"/>
                </a:lnTo>
                <a:lnTo>
                  <a:pt x="161381" y="314843"/>
                </a:lnTo>
                <a:lnTo>
                  <a:pt x="163869" y="359843"/>
                </a:lnTo>
                <a:lnTo>
                  <a:pt x="171333" y="399386"/>
                </a:lnTo>
                <a:lnTo>
                  <a:pt x="201191" y="462098"/>
                </a:lnTo>
                <a:lnTo>
                  <a:pt x="248278" y="500945"/>
                </a:lnTo>
                <a:lnTo>
                  <a:pt x="309492" y="513894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13951" y="1277396"/>
            <a:ext cx="579120" cy="605155"/>
          </a:xfrm>
          <a:custGeom>
            <a:avLst/>
            <a:gdLst/>
            <a:ahLst/>
            <a:cxnLst/>
            <a:rect l="l" t="t" r="r" b="b"/>
            <a:pathLst>
              <a:path w="579120" h="605155">
                <a:moveTo>
                  <a:pt x="578532" y="604858"/>
                </a:moveTo>
                <a:lnTo>
                  <a:pt x="372418" y="604858"/>
                </a:lnTo>
                <a:lnTo>
                  <a:pt x="152391" y="205044"/>
                </a:lnTo>
                <a:lnTo>
                  <a:pt x="154385" y="227437"/>
                </a:lnTo>
                <a:lnTo>
                  <a:pt x="156846" y="269815"/>
                </a:lnTo>
                <a:lnTo>
                  <a:pt x="157501" y="308489"/>
                </a:lnTo>
                <a:lnTo>
                  <a:pt x="157742" y="355081"/>
                </a:lnTo>
                <a:lnTo>
                  <a:pt x="157742" y="604858"/>
                </a:lnTo>
                <a:lnTo>
                  <a:pt x="0" y="604858"/>
                </a:lnTo>
                <a:lnTo>
                  <a:pt x="0" y="0"/>
                </a:lnTo>
                <a:lnTo>
                  <a:pt x="196268" y="0"/>
                </a:lnTo>
                <a:lnTo>
                  <a:pt x="425926" y="417151"/>
                </a:lnTo>
                <a:lnTo>
                  <a:pt x="424374" y="394155"/>
                </a:lnTo>
                <a:lnTo>
                  <a:pt x="422234" y="349530"/>
                </a:lnTo>
                <a:lnTo>
                  <a:pt x="421271" y="307432"/>
                </a:lnTo>
                <a:lnTo>
                  <a:pt x="420789" y="258552"/>
                </a:lnTo>
                <a:lnTo>
                  <a:pt x="420789" y="0"/>
                </a:lnTo>
                <a:lnTo>
                  <a:pt x="578532" y="0"/>
                </a:lnTo>
                <a:lnTo>
                  <a:pt x="578532" y="604858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009969" y="1264982"/>
            <a:ext cx="1024255" cy="629920"/>
          </a:xfrm>
          <a:custGeom>
            <a:avLst/>
            <a:gdLst/>
            <a:ahLst/>
            <a:cxnLst/>
            <a:rect l="l" t="t" r="r" b="b"/>
            <a:pathLst>
              <a:path w="1024254" h="629919">
                <a:moveTo>
                  <a:pt x="463596" y="494631"/>
                </a:moveTo>
                <a:lnTo>
                  <a:pt x="463596" y="617272"/>
                </a:lnTo>
                <a:lnTo>
                  <a:pt x="0" y="617272"/>
                </a:lnTo>
                <a:lnTo>
                  <a:pt x="0" y="12413"/>
                </a:lnTo>
                <a:lnTo>
                  <a:pt x="454820" y="12413"/>
                </a:lnTo>
                <a:lnTo>
                  <a:pt x="454820" y="135055"/>
                </a:lnTo>
                <a:lnTo>
                  <a:pt x="157742" y="135055"/>
                </a:lnTo>
                <a:lnTo>
                  <a:pt x="157742" y="252559"/>
                </a:lnTo>
                <a:lnTo>
                  <a:pt x="437484" y="252559"/>
                </a:lnTo>
                <a:lnTo>
                  <a:pt x="437484" y="375414"/>
                </a:lnTo>
                <a:lnTo>
                  <a:pt x="157742" y="375414"/>
                </a:lnTo>
                <a:lnTo>
                  <a:pt x="157742" y="494631"/>
                </a:lnTo>
                <a:lnTo>
                  <a:pt x="463596" y="494631"/>
                </a:lnTo>
                <a:close/>
              </a:path>
              <a:path w="1024254" h="629919">
                <a:moveTo>
                  <a:pt x="772253" y="0"/>
                </a:moveTo>
                <a:lnTo>
                  <a:pt x="810324" y="1645"/>
                </a:lnTo>
                <a:lnTo>
                  <a:pt x="875390" y="14808"/>
                </a:lnTo>
                <a:lnTo>
                  <a:pt x="926116" y="40666"/>
                </a:lnTo>
                <a:lnTo>
                  <a:pt x="964428" y="76409"/>
                </a:lnTo>
                <a:lnTo>
                  <a:pt x="990915" y="121076"/>
                </a:lnTo>
                <a:lnTo>
                  <a:pt x="1007181" y="171694"/>
                </a:lnTo>
                <a:lnTo>
                  <a:pt x="1011542" y="199051"/>
                </a:lnTo>
                <a:lnTo>
                  <a:pt x="853799" y="199051"/>
                </a:lnTo>
                <a:lnTo>
                  <a:pt x="850174" y="181152"/>
                </a:lnTo>
                <a:lnTo>
                  <a:pt x="844649" y="165126"/>
                </a:lnTo>
                <a:lnTo>
                  <a:pt x="816504" y="128674"/>
                </a:lnTo>
                <a:lnTo>
                  <a:pt x="768828" y="115792"/>
                </a:lnTo>
                <a:lnTo>
                  <a:pt x="755892" y="116621"/>
                </a:lnTo>
                <a:lnTo>
                  <a:pt x="717647" y="136526"/>
                </a:lnTo>
                <a:lnTo>
                  <a:pt x="708257" y="170156"/>
                </a:lnTo>
                <a:lnTo>
                  <a:pt x="709929" y="184042"/>
                </a:lnTo>
                <a:lnTo>
                  <a:pt x="735011" y="218956"/>
                </a:lnTo>
                <a:lnTo>
                  <a:pt x="773697" y="238058"/>
                </a:lnTo>
                <a:lnTo>
                  <a:pt x="836249" y="255984"/>
                </a:lnTo>
                <a:lnTo>
                  <a:pt x="882707" y="269427"/>
                </a:lnTo>
                <a:lnTo>
                  <a:pt x="922130" y="286002"/>
                </a:lnTo>
                <a:lnTo>
                  <a:pt x="979865" y="328541"/>
                </a:lnTo>
                <a:lnTo>
                  <a:pt x="1012773" y="382477"/>
                </a:lnTo>
                <a:lnTo>
                  <a:pt x="1023742" y="447115"/>
                </a:lnTo>
                <a:lnTo>
                  <a:pt x="1021602" y="476144"/>
                </a:lnTo>
                <a:lnTo>
                  <a:pt x="1004479" y="526656"/>
                </a:lnTo>
                <a:lnTo>
                  <a:pt x="971237" y="567028"/>
                </a:lnTo>
                <a:lnTo>
                  <a:pt x="927253" y="597420"/>
                </a:lnTo>
                <a:lnTo>
                  <a:pt x="874092" y="617914"/>
                </a:lnTo>
                <a:lnTo>
                  <a:pt x="816411" y="628188"/>
                </a:lnTo>
                <a:lnTo>
                  <a:pt x="786165" y="629472"/>
                </a:lnTo>
                <a:lnTo>
                  <a:pt x="731452" y="626489"/>
                </a:lnTo>
                <a:lnTo>
                  <a:pt x="682037" y="617540"/>
                </a:lnTo>
                <a:lnTo>
                  <a:pt x="637920" y="602624"/>
                </a:lnTo>
                <a:lnTo>
                  <a:pt x="599099" y="581742"/>
                </a:lnTo>
                <a:lnTo>
                  <a:pt x="567008" y="554507"/>
                </a:lnTo>
                <a:lnTo>
                  <a:pt x="543076" y="520529"/>
                </a:lnTo>
                <a:lnTo>
                  <a:pt x="527305" y="479809"/>
                </a:lnTo>
                <a:lnTo>
                  <a:pt x="519693" y="432347"/>
                </a:lnTo>
                <a:lnTo>
                  <a:pt x="677650" y="432347"/>
                </a:lnTo>
                <a:lnTo>
                  <a:pt x="682934" y="452292"/>
                </a:lnTo>
                <a:lnTo>
                  <a:pt x="691080" y="469321"/>
                </a:lnTo>
                <a:lnTo>
                  <a:pt x="731640" y="503058"/>
                </a:lnTo>
                <a:lnTo>
                  <a:pt x="781884" y="513894"/>
                </a:lnTo>
                <a:lnTo>
                  <a:pt x="797856" y="512904"/>
                </a:lnTo>
                <a:lnTo>
                  <a:pt x="837105" y="498055"/>
                </a:lnTo>
                <a:lnTo>
                  <a:pt x="858936" y="457817"/>
                </a:lnTo>
                <a:lnTo>
                  <a:pt x="857652" y="446192"/>
                </a:lnTo>
                <a:lnTo>
                  <a:pt x="825895" y="404871"/>
                </a:lnTo>
                <a:lnTo>
                  <a:pt x="787583" y="387962"/>
                </a:lnTo>
                <a:lnTo>
                  <a:pt x="728737" y="371455"/>
                </a:lnTo>
                <a:lnTo>
                  <a:pt x="698144" y="361716"/>
                </a:lnTo>
                <a:lnTo>
                  <a:pt x="644261" y="340313"/>
                </a:lnTo>
                <a:lnTo>
                  <a:pt x="601026" y="313826"/>
                </a:lnTo>
                <a:lnTo>
                  <a:pt x="569349" y="280169"/>
                </a:lnTo>
                <a:lnTo>
                  <a:pt x="549925" y="237095"/>
                </a:lnTo>
                <a:lnTo>
                  <a:pt x="543451" y="182356"/>
                </a:lnTo>
                <a:lnTo>
                  <a:pt x="545444" y="154184"/>
                </a:lnTo>
                <a:lnTo>
                  <a:pt x="561390" y="104742"/>
                </a:lnTo>
                <a:lnTo>
                  <a:pt x="592639" y="64437"/>
                </a:lnTo>
                <a:lnTo>
                  <a:pt x="634696" y="33509"/>
                </a:lnTo>
                <a:lnTo>
                  <a:pt x="686091" y="12159"/>
                </a:lnTo>
                <a:lnTo>
                  <a:pt x="742489" y="1351"/>
                </a:lnTo>
                <a:lnTo>
                  <a:pt x="772253" y="0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73147" y="1277396"/>
            <a:ext cx="561975" cy="605155"/>
          </a:xfrm>
          <a:custGeom>
            <a:avLst/>
            <a:gdLst/>
            <a:ahLst/>
            <a:cxnLst/>
            <a:rect l="l" t="t" r="r" b="b"/>
            <a:pathLst>
              <a:path w="561975" h="605155">
                <a:moveTo>
                  <a:pt x="305853" y="3424"/>
                </a:moveTo>
                <a:lnTo>
                  <a:pt x="373060" y="17497"/>
                </a:lnTo>
                <a:lnTo>
                  <a:pt x="434273" y="43876"/>
                </a:lnTo>
                <a:lnTo>
                  <a:pt x="486711" y="83580"/>
                </a:lnTo>
                <a:lnTo>
                  <a:pt x="527164" y="138051"/>
                </a:lnTo>
                <a:lnTo>
                  <a:pt x="553169" y="208094"/>
                </a:lnTo>
                <a:lnTo>
                  <a:pt x="559670" y="249255"/>
                </a:lnTo>
                <a:lnTo>
                  <a:pt x="561837" y="294510"/>
                </a:lnTo>
                <a:lnTo>
                  <a:pt x="559670" y="339992"/>
                </a:lnTo>
                <a:lnTo>
                  <a:pt x="553169" y="381835"/>
                </a:lnTo>
                <a:lnTo>
                  <a:pt x="542333" y="420040"/>
                </a:lnTo>
                <a:lnTo>
                  <a:pt x="508436" y="485467"/>
                </a:lnTo>
                <a:lnTo>
                  <a:pt x="461991" y="536514"/>
                </a:lnTo>
                <a:lnTo>
                  <a:pt x="404416" y="573301"/>
                </a:lnTo>
                <a:lnTo>
                  <a:pt x="340206" y="595668"/>
                </a:lnTo>
                <a:lnTo>
                  <a:pt x="294991" y="602584"/>
                </a:lnTo>
                <a:lnTo>
                  <a:pt x="250847" y="604751"/>
                </a:lnTo>
                <a:lnTo>
                  <a:pt x="228802" y="604858"/>
                </a:lnTo>
                <a:lnTo>
                  <a:pt x="0" y="604858"/>
                </a:lnTo>
                <a:lnTo>
                  <a:pt x="0" y="0"/>
                </a:lnTo>
                <a:lnTo>
                  <a:pt x="228802" y="0"/>
                </a:lnTo>
                <a:lnTo>
                  <a:pt x="268183" y="428"/>
                </a:lnTo>
                <a:lnTo>
                  <a:pt x="305853" y="3424"/>
                </a:lnTo>
                <a:close/>
              </a:path>
              <a:path w="561975" h="605155">
                <a:moveTo>
                  <a:pt x="263903" y="480291"/>
                </a:moveTo>
                <a:lnTo>
                  <a:pt x="317732" y="464292"/>
                </a:lnTo>
                <a:lnTo>
                  <a:pt x="360218" y="426568"/>
                </a:lnTo>
                <a:lnTo>
                  <a:pt x="387828" y="369796"/>
                </a:lnTo>
                <a:lnTo>
                  <a:pt x="397031" y="297078"/>
                </a:lnTo>
                <a:lnTo>
                  <a:pt x="394730" y="259074"/>
                </a:lnTo>
                <a:lnTo>
                  <a:pt x="376324" y="197111"/>
                </a:lnTo>
                <a:lnTo>
                  <a:pt x="340393" y="153809"/>
                </a:lnTo>
                <a:lnTo>
                  <a:pt x="292235" y="129409"/>
                </a:lnTo>
                <a:lnTo>
                  <a:pt x="249562" y="123069"/>
                </a:lnTo>
                <a:lnTo>
                  <a:pt x="236506" y="122641"/>
                </a:lnTo>
                <a:lnTo>
                  <a:pt x="230072" y="122641"/>
                </a:lnTo>
                <a:lnTo>
                  <a:pt x="222969" y="122641"/>
                </a:lnTo>
                <a:lnTo>
                  <a:pt x="215197" y="122641"/>
                </a:lnTo>
                <a:lnTo>
                  <a:pt x="206756" y="122641"/>
                </a:lnTo>
                <a:lnTo>
                  <a:pt x="157742" y="122641"/>
                </a:lnTo>
                <a:lnTo>
                  <a:pt x="157742" y="482217"/>
                </a:lnTo>
                <a:lnTo>
                  <a:pt x="206756" y="482217"/>
                </a:lnTo>
                <a:lnTo>
                  <a:pt x="215197" y="482190"/>
                </a:lnTo>
                <a:lnTo>
                  <a:pt x="256572" y="480705"/>
                </a:lnTo>
                <a:lnTo>
                  <a:pt x="263903" y="480291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929718" y="1277396"/>
            <a:ext cx="464184" cy="605155"/>
          </a:xfrm>
          <a:custGeom>
            <a:avLst/>
            <a:gdLst/>
            <a:ahLst/>
            <a:cxnLst/>
            <a:rect l="l" t="t" r="r" b="b"/>
            <a:pathLst>
              <a:path w="464184" h="605155">
                <a:moveTo>
                  <a:pt x="463596" y="482217"/>
                </a:moveTo>
                <a:lnTo>
                  <a:pt x="463596" y="604858"/>
                </a:lnTo>
                <a:lnTo>
                  <a:pt x="0" y="604858"/>
                </a:lnTo>
                <a:lnTo>
                  <a:pt x="0" y="0"/>
                </a:lnTo>
                <a:lnTo>
                  <a:pt x="454821" y="0"/>
                </a:lnTo>
                <a:lnTo>
                  <a:pt x="454821" y="122641"/>
                </a:lnTo>
                <a:lnTo>
                  <a:pt x="157742" y="122641"/>
                </a:lnTo>
                <a:lnTo>
                  <a:pt x="157742" y="240145"/>
                </a:lnTo>
                <a:lnTo>
                  <a:pt x="437484" y="240145"/>
                </a:lnTo>
                <a:lnTo>
                  <a:pt x="437484" y="363000"/>
                </a:lnTo>
                <a:lnTo>
                  <a:pt x="157742" y="363000"/>
                </a:lnTo>
                <a:lnTo>
                  <a:pt x="157742" y="482217"/>
                </a:lnTo>
                <a:lnTo>
                  <a:pt x="463596" y="482217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S</a:t>
            </a:r>
            <a:r>
              <a:rPr dirty="0" spc="160"/>
              <a:t>E</a:t>
            </a:r>
            <a:r>
              <a:rPr dirty="0" spc="-55"/>
              <a:t>S</a:t>
            </a:r>
            <a:r>
              <a:rPr dirty="0" spc="-1175"/>
              <a:t>I</a:t>
            </a:r>
            <a:r>
              <a:rPr dirty="0" spc="120"/>
              <a:t>O</a:t>
            </a:r>
            <a:r>
              <a:rPr dirty="0" spc="155"/>
              <a:t>N</a:t>
            </a:r>
            <a:r>
              <a:rPr dirty="0" spc="160"/>
              <a:t>E</a:t>
            </a:r>
            <a:r>
              <a:rPr dirty="0" spc="-50"/>
              <a:t>S</a:t>
            </a:r>
            <a:r>
              <a:rPr dirty="0" spc="-810"/>
              <a:t> </a:t>
            </a:r>
            <a:r>
              <a:rPr dirty="0" spc="-65"/>
              <a:t>D</a:t>
            </a:r>
            <a:r>
              <a:rPr dirty="0" spc="165"/>
              <a:t>E</a:t>
            </a:r>
          </a:p>
        </p:txBody>
      </p:sp>
      <p:sp>
        <p:nvSpPr>
          <p:cNvPr id="23" name="object 23"/>
          <p:cNvSpPr/>
          <p:nvPr/>
        </p:nvSpPr>
        <p:spPr>
          <a:xfrm>
            <a:off x="1667393" y="2141282"/>
            <a:ext cx="2049145" cy="629920"/>
          </a:xfrm>
          <a:custGeom>
            <a:avLst/>
            <a:gdLst/>
            <a:ahLst/>
            <a:cxnLst/>
            <a:rect l="l" t="t" r="r" b="b"/>
            <a:pathLst>
              <a:path w="2049145" h="629919">
                <a:moveTo>
                  <a:pt x="299004" y="0"/>
                </a:moveTo>
                <a:lnTo>
                  <a:pt x="340567" y="1765"/>
                </a:lnTo>
                <a:lnTo>
                  <a:pt x="378571" y="7063"/>
                </a:lnTo>
                <a:lnTo>
                  <a:pt x="443905" y="28252"/>
                </a:lnTo>
                <a:lnTo>
                  <a:pt x="495701" y="61213"/>
                </a:lnTo>
                <a:lnTo>
                  <a:pt x="534227" y="104020"/>
                </a:lnTo>
                <a:lnTo>
                  <a:pt x="559857" y="154746"/>
                </a:lnTo>
                <a:lnTo>
                  <a:pt x="572539" y="211464"/>
                </a:lnTo>
                <a:lnTo>
                  <a:pt x="573395" y="220240"/>
                </a:lnTo>
                <a:lnTo>
                  <a:pt x="415652" y="220240"/>
                </a:lnTo>
                <a:lnTo>
                  <a:pt x="413726" y="211464"/>
                </a:lnTo>
                <a:lnTo>
                  <a:pt x="399225" y="169608"/>
                </a:lnTo>
                <a:lnTo>
                  <a:pt x="374986" y="139710"/>
                </a:lnTo>
                <a:lnTo>
                  <a:pt x="341008" y="121771"/>
                </a:lnTo>
                <a:lnTo>
                  <a:pt x="297292" y="115792"/>
                </a:lnTo>
                <a:lnTo>
                  <a:pt x="270364" y="118788"/>
                </a:lnTo>
                <a:lnTo>
                  <a:pt x="223169" y="142760"/>
                </a:lnTo>
                <a:lnTo>
                  <a:pt x="186235" y="190743"/>
                </a:lnTo>
                <a:lnTo>
                  <a:pt x="167186" y="263622"/>
                </a:lnTo>
                <a:lnTo>
                  <a:pt x="164805" y="309492"/>
                </a:lnTo>
                <a:lnTo>
                  <a:pt x="165982" y="345717"/>
                </a:lnTo>
                <a:lnTo>
                  <a:pt x="175400" y="406288"/>
                </a:lnTo>
                <a:lnTo>
                  <a:pt x="193767" y="451329"/>
                </a:lnTo>
                <a:lnTo>
                  <a:pt x="218273" y="483327"/>
                </a:lnTo>
                <a:lnTo>
                  <a:pt x="264224" y="509078"/>
                </a:lnTo>
                <a:lnTo>
                  <a:pt x="298148" y="513894"/>
                </a:lnTo>
                <a:lnTo>
                  <a:pt x="320274" y="512195"/>
                </a:lnTo>
                <a:lnTo>
                  <a:pt x="357944" y="498604"/>
                </a:lnTo>
                <a:lnTo>
                  <a:pt x="386731" y="471689"/>
                </a:lnTo>
                <a:lnTo>
                  <a:pt x="405994" y="433056"/>
                </a:lnTo>
                <a:lnTo>
                  <a:pt x="413726" y="400670"/>
                </a:lnTo>
                <a:lnTo>
                  <a:pt x="571683" y="400670"/>
                </a:lnTo>
                <a:lnTo>
                  <a:pt x="565409" y="444360"/>
                </a:lnTo>
                <a:lnTo>
                  <a:pt x="543256" y="505359"/>
                </a:lnTo>
                <a:lnTo>
                  <a:pt x="506470" y="554426"/>
                </a:lnTo>
                <a:lnTo>
                  <a:pt x="457777" y="591240"/>
                </a:lnTo>
                <a:lnTo>
                  <a:pt x="398142" y="615747"/>
                </a:lnTo>
                <a:lnTo>
                  <a:pt x="329972" y="627947"/>
                </a:lnTo>
                <a:lnTo>
                  <a:pt x="292797" y="629472"/>
                </a:lnTo>
                <a:lnTo>
                  <a:pt x="253335" y="627318"/>
                </a:lnTo>
                <a:lnTo>
                  <a:pt x="215638" y="620857"/>
                </a:lnTo>
                <a:lnTo>
                  <a:pt x="145542" y="595012"/>
                </a:lnTo>
                <a:lnTo>
                  <a:pt x="85720" y="551724"/>
                </a:lnTo>
                <a:lnTo>
                  <a:pt x="39382" y="491206"/>
                </a:lnTo>
                <a:lnTo>
                  <a:pt x="22152" y="454446"/>
                </a:lnTo>
                <a:lnTo>
                  <a:pt x="9845" y="413512"/>
                </a:lnTo>
                <a:lnTo>
                  <a:pt x="2461" y="368405"/>
                </a:lnTo>
                <a:lnTo>
                  <a:pt x="0" y="319123"/>
                </a:lnTo>
                <a:lnTo>
                  <a:pt x="2541" y="268705"/>
                </a:lnTo>
                <a:lnTo>
                  <a:pt x="10166" y="222541"/>
                </a:lnTo>
                <a:lnTo>
                  <a:pt x="22874" y="180630"/>
                </a:lnTo>
                <a:lnTo>
                  <a:pt x="40666" y="142974"/>
                </a:lnTo>
                <a:lnTo>
                  <a:pt x="62792" y="109638"/>
                </a:lnTo>
                <a:lnTo>
                  <a:pt x="88288" y="80690"/>
                </a:lnTo>
                <a:lnTo>
                  <a:pt x="149395" y="35957"/>
                </a:lnTo>
                <a:lnTo>
                  <a:pt x="184269" y="20226"/>
                </a:lnTo>
                <a:lnTo>
                  <a:pt x="220828" y="8989"/>
                </a:lnTo>
                <a:lnTo>
                  <a:pt x="259074" y="2247"/>
                </a:lnTo>
                <a:lnTo>
                  <a:pt x="299004" y="0"/>
                </a:lnTo>
                <a:close/>
              </a:path>
              <a:path w="2049145" h="629919">
                <a:moveTo>
                  <a:pt x="952914" y="0"/>
                </a:moveTo>
                <a:lnTo>
                  <a:pt x="998637" y="2394"/>
                </a:lnTo>
                <a:lnTo>
                  <a:pt x="1041203" y="9577"/>
                </a:lnTo>
                <a:lnTo>
                  <a:pt x="1080612" y="21550"/>
                </a:lnTo>
                <a:lnTo>
                  <a:pt x="1116864" y="38312"/>
                </a:lnTo>
                <a:lnTo>
                  <a:pt x="1149584" y="59394"/>
                </a:lnTo>
                <a:lnTo>
                  <a:pt x="1178399" y="84543"/>
                </a:lnTo>
                <a:lnTo>
                  <a:pt x="1203307" y="113758"/>
                </a:lnTo>
                <a:lnTo>
                  <a:pt x="1224309" y="147041"/>
                </a:lnTo>
                <a:lnTo>
                  <a:pt x="1240977" y="183934"/>
                </a:lnTo>
                <a:lnTo>
                  <a:pt x="1252882" y="224200"/>
                </a:lnTo>
                <a:lnTo>
                  <a:pt x="1260026" y="267836"/>
                </a:lnTo>
                <a:lnTo>
                  <a:pt x="1262407" y="314843"/>
                </a:lnTo>
                <a:lnTo>
                  <a:pt x="1260026" y="361863"/>
                </a:lnTo>
                <a:lnTo>
                  <a:pt x="1252882" y="405539"/>
                </a:lnTo>
                <a:lnTo>
                  <a:pt x="1240977" y="445871"/>
                </a:lnTo>
                <a:lnTo>
                  <a:pt x="1224309" y="482859"/>
                </a:lnTo>
                <a:lnTo>
                  <a:pt x="1203307" y="516048"/>
                </a:lnTo>
                <a:lnTo>
                  <a:pt x="1178399" y="545196"/>
                </a:lnTo>
                <a:lnTo>
                  <a:pt x="1149584" y="570305"/>
                </a:lnTo>
                <a:lnTo>
                  <a:pt x="1116864" y="591374"/>
                </a:lnTo>
                <a:lnTo>
                  <a:pt x="1080612" y="608042"/>
                </a:lnTo>
                <a:lnTo>
                  <a:pt x="1041203" y="619947"/>
                </a:lnTo>
                <a:lnTo>
                  <a:pt x="998637" y="627091"/>
                </a:lnTo>
                <a:lnTo>
                  <a:pt x="952914" y="629472"/>
                </a:lnTo>
                <a:lnTo>
                  <a:pt x="907539" y="627091"/>
                </a:lnTo>
                <a:lnTo>
                  <a:pt x="865161" y="619947"/>
                </a:lnTo>
                <a:lnTo>
                  <a:pt x="825779" y="608042"/>
                </a:lnTo>
                <a:lnTo>
                  <a:pt x="789393" y="591374"/>
                </a:lnTo>
                <a:lnTo>
                  <a:pt x="756566" y="570305"/>
                </a:lnTo>
                <a:lnTo>
                  <a:pt x="727644" y="545196"/>
                </a:lnTo>
                <a:lnTo>
                  <a:pt x="702629" y="516048"/>
                </a:lnTo>
                <a:lnTo>
                  <a:pt x="681520" y="482859"/>
                </a:lnTo>
                <a:lnTo>
                  <a:pt x="664852" y="445871"/>
                </a:lnTo>
                <a:lnTo>
                  <a:pt x="652947" y="405539"/>
                </a:lnTo>
                <a:lnTo>
                  <a:pt x="645803" y="361863"/>
                </a:lnTo>
                <a:lnTo>
                  <a:pt x="643422" y="314843"/>
                </a:lnTo>
                <a:lnTo>
                  <a:pt x="645803" y="267836"/>
                </a:lnTo>
                <a:lnTo>
                  <a:pt x="652947" y="224200"/>
                </a:lnTo>
                <a:lnTo>
                  <a:pt x="664852" y="183934"/>
                </a:lnTo>
                <a:lnTo>
                  <a:pt x="681520" y="147041"/>
                </a:lnTo>
                <a:lnTo>
                  <a:pt x="702629" y="113758"/>
                </a:lnTo>
                <a:lnTo>
                  <a:pt x="727644" y="84543"/>
                </a:lnTo>
                <a:lnTo>
                  <a:pt x="756566" y="59394"/>
                </a:lnTo>
                <a:lnTo>
                  <a:pt x="789393" y="38312"/>
                </a:lnTo>
                <a:lnTo>
                  <a:pt x="825779" y="21550"/>
                </a:lnTo>
                <a:lnTo>
                  <a:pt x="865161" y="9577"/>
                </a:lnTo>
                <a:lnTo>
                  <a:pt x="907539" y="2394"/>
                </a:lnTo>
                <a:lnTo>
                  <a:pt x="952914" y="0"/>
                </a:lnTo>
                <a:close/>
              </a:path>
              <a:path w="2049145" h="629919">
                <a:moveTo>
                  <a:pt x="952914" y="513894"/>
                </a:moveTo>
                <a:lnTo>
                  <a:pt x="1014235" y="500945"/>
                </a:lnTo>
                <a:lnTo>
                  <a:pt x="1061215" y="462098"/>
                </a:lnTo>
                <a:lnTo>
                  <a:pt x="1091073" y="399386"/>
                </a:lnTo>
                <a:lnTo>
                  <a:pt x="1098537" y="359843"/>
                </a:lnTo>
                <a:lnTo>
                  <a:pt x="1101026" y="314843"/>
                </a:lnTo>
                <a:lnTo>
                  <a:pt x="1098537" y="269414"/>
                </a:lnTo>
                <a:lnTo>
                  <a:pt x="1091073" y="229657"/>
                </a:lnTo>
                <a:lnTo>
                  <a:pt x="1061215" y="167160"/>
                </a:lnTo>
                <a:lnTo>
                  <a:pt x="1014235" y="128634"/>
                </a:lnTo>
                <a:lnTo>
                  <a:pt x="952914" y="115792"/>
                </a:lnTo>
                <a:lnTo>
                  <a:pt x="920542" y="119002"/>
                </a:lnTo>
                <a:lnTo>
                  <a:pt x="866391" y="144686"/>
                </a:lnTo>
                <a:lnTo>
                  <a:pt x="827197" y="195573"/>
                </a:lnTo>
                <a:lnTo>
                  <a:pt x="807291" y="269414"/>
                </a:lnTo>
                <a:lnTo>
                  <a:pt x="804803" y="314843"/>
                </a:lnTo>
                <a:lnTo>
                  <a:pt x="807291" y="359843"/>
                </a:lnTo>
                <a:lnTo>
                  <a:pt x="814756" y="399386"/>
                </a:lnTo>
                <a:lnTo>
                  <a:pt x="844614" y="462098"/>
                </a:lnTo>
                <a:lnTo>
                  <a:pt x="891701" y="500945"/>
                </a:lnTo>
                <a:lnTo>
                  <a:pt x="952914" y="513894"/>
                </a:lnTo>
                <a:close/>
              </a:path>
              <a:path w="2049145" h="629919">
                <a:moveTo>
                  <a:pt x="2048624" y="12413"/>
                </a:moveTo>
                <a:lnTo>
                  <a:pt x="2048624" y="617272"/>
                </a:lnTo>
                <a:lnTo>
                  <a:pt x="1890882" y="617272"/>
                </a:lnTo>
                <a:lnTo>
                  <a:pt x="1890882" y="363000"/>
                </a:lnTo>
                <a:lnTo>
                  <a:pt x="1890909" y="342426"/>
                </a:lnTo>
                <a:lnTo>
                  <a:pt x="1891123" y="295981"/>
                </a:lnTo>
                <a:lnTo>
                  <a:pt x="1891551" y="243851"/>
                </a:lnTo>
                <a:lnTo>
                  <a:pt x="1892193" y="194302"/>
                </a:lnTo>
                <a:lnTo>
                  <a:pt x="1892594" y="171012"/>
                </a:lnTo>
                <a:lnTo>
                  <a:pt x="1888394" y="194275"/>
                </a:lnTo>
                <a:lnTo>
                  <a:pt x="1878548" y="243610"/>
                </a:lnTo>
                <a:lnTo>
                  <a:pt x="1867097" y="295419"/>
                </a:lnTo>
                <a:lnTo>
                  <a:pt x="1855968" y="342078"/>
                </a:lnTo>
                <a:lnTo>
                  <a:pt x="1783865" y="617272"/>
                </a:lnTo>
                <a:lnTo>
                  <a:pt x="1621842" y="617272"/>
                </a:lnTo>
                <a:lnTo>
                  <a:pt x="1554207" y="363000"/>
                </a:lnTo>
                <a:lnTo>
                  <a:pt x="1543399" y="320087"/>
                </a:lnTo>
                <a:lnTo>
                  <a:pt x="1531948" y="270110"/>
                </a:lnTo>
                <a:lnTo>
                  <a:pt x="1521353" y="218581"/>
                </a:lnTo>
                <a:lnTo>
                  <a:pt x="1513113" y="171012"/>
                </a:lnTo>
                <a:lnTo>
                  <a:pt x="1513862" y="194302"/>
                </a:lnTo>
                <a:lnTo>
                  <a:pt x="1514397" y="218581"/>
                </a:lnTo>
                <a:lnTo>
                  <a:pt x="1514718" y="243851"/>
                </a:lnTo>
                <a:lnTo>
                  <a:pt x="1514825" y="270110"/>
                </a:lnTo>
                <a:lnTo>
                  <a:pt x="1514825" y="295981"/>
                </a:lnTo>
                <a:lnTo>
                  <a:pt x="1514825" y="320087"/>
                </a:lnTo>
                <a:lnTo>
                  <a:pt x="1514825" y="342426"/>
                </a:lnTo>
                <a:lnTo>
                  <a:pt x="1514825" y="363000"/>
                </a:lnTo>
                <a:lnTo>
                  <a:pt x="1514825" y="617272"/>
                </a:lnTo>
                <a:lnTo>
                  <a:pt x="1357082" y="617272"/>
                </a:lnTo>
                <a:lnTo>
                  <a:pt x="1357082" y="12413"/>
                </a:lnTo>
                <a:lnTo>
                  <a:pt x="1603435" y="12413"/>
                </a:lnTo>
                <a:lnTo>
                  <a:pt x="1705957" y="463810"/>
                </a:lnTo>
                <a:lnTo>
                  <a:pt x="1808479" y="12413"/>
                </a:lnTo>
                <a:lnTo>
                  <a:pt x="2048624" y="12413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833575" y="2141282"/>
            <a:ext cx="739140" cy="629920"/>
          </a:xfrm>
          <a:custGeom>
            <a:avLst/>
            <a:gdLst/>
            <a:ahLst/>
            <a:cxnLst/>
            <a:rect l="l" t="t" r="r" b="b"/>
            <a:pathLst>
              <a:path w="739139" h="629919">
                <a:moveTo>
                  <a:pt x="157742" y="617272"/>
                </a:moveTo>
                <a:lnTo>
                  <a:pt x="0" y="617272"/>
                </a:lnTo>
                <a:lnTo>
                  <a:pt x="0" y="12413"/>
                </a:lnTo>
                <a:lnTo>
                  <a:pt x="157742" y="12413"/>
                </a:lnTo>
                <a:lnTo>
                  <a:pt x="157742" y="617272"/>
                </a:lnTo>
                <a:close/>
              </a:path>
              <a:path w="739139" h="629919">
                <a:moveTo>
                  <a:pt x="487358" y="0"/>
                </a:moveTo>
                <a:lnTo>
                  <a:pt x="525430" y="1645"/>
                </a:lnTo>
                <a:lnTo>
                  <a:pt x="590496" y="14808"/>
                </a:lnTo>
                <a:lnTo>
                  <a:pt x="641222" y="40666"/>
                </a:lnTo>
                <a:lnTo>
                  <a:pt x="679534" y="76409"/>
                </a:lnTo>
                <a:lnTo>
                  <a:pt x="706020" y="121076"/>
                </a:lnTo>
                <a:lnTo>
                  <a:pt x="722287" y="171694"/>
                </a:lnTo>
                <a:lnTo>
                  <a:pt x="726648" y="199051"/>
                </a:lnTo>
                <a:lnTo>
                  <a:pt x="568905" y="199051"/>
                </a:lnTo>
                <a:lnTo>
                  <a:pt x="565280" y="181152"/>
                </a:lnTo>
                <a:lnTo>
                  <a:pt x="559755" y="165126"/>
                </a:lnTo>
                <a:lnTo>
                  <a:pt x="531610" y="128674"/>
                </a:lnTo>
                <a:lnTo>
                  <a:pt x="483934" y="115792"/>
                </a:lnTo>
                <a:lnTo>
                  <a:pt x="470998" y="116621"/>
                </a:lnTo>
                <a:lnTo>
                  <a:pt x="432753" y="136526"/>
                </a:lnTo>
                <a:lnTo>
                  <a:pt x="423362" y="170156"/>
                </a:lnTo>
                <a:lnTo>
                  <a:pt x="425034" y="184042"/>
                </a:lnTo>
                <a:lnTo>
                  <a:pt x="450116" y="218956"/>
                </a:lnTo>
                <a:lnTo>
                  <a:pt x="488803" y="238058"/>
                </a:lnTo>
                <a:lnTo>
                  <a:pt x="551354" y="255984"/>
                </a:lnTo>
                <a:lnTo>
                  <a:pt x="597813" y="269428"/>
                </a:lnTo>
                <a:lnTo>
                  <a:pt x="637235" y="286002"/>
                </a:lnTo>
                <a:lnTo>
                  <a:pt x="694971" y="328541"/>
                </a:lnTo>
                <a:lnTo>
                  <a:pt x="727878" y="382477"/>
                </a:lnTo>
                <a:lnTo>
                  <a:pt x="738848" y="447115"/>
                </a:lnTo>
                <a:lnTo>
                  <a:pt x="736707" y="476144"/>
                </a:lnTo>
                <a:lnTo>
                  <a:pt x="719584" y="526655"/>
                </a:lnTo>
                <a:lnTo>
                  <a:pt x="686342" y="567028"/>
                </a:lnTo>
                <a:lnTo>
                  <a:pt x="642359" y="597420"/>
                </a:lnTo>
                <a:lnTo>
                  <a:pt x="589198" y="617914"/>
                </a:lnTo>
                <a:lnTo>
                  <a:pt x="531516" y="628188"/>
                </a:lnTo>
                <a:lnTo>
                  <a:pt x="501270" y="629472"/>
                </a:lnTo>
                <a:lnTo>
                  <a:pt x="446558" y="626489"/>
                </a:lnTo>
                <a:lnTo>
                  <a:pt x="397143" y="617539"/>
                </a:lnTo>
                <a:lnTo>
                  <a:pt x="353026" y="602624"/>
                </a:lnTo>
                <a:lnTo>
                  <a:pt x="314205" y="581742"/>
                </a:lnTo>
                <a:lnTo>
                  <a:pt x="282114" y="554507"/>
                </a:lnTo>
                <a:lnTo>
                  <a:pt x="258182" y="520529"/>
                </a:lnTo>
                <a:lnTo>
                  <a:pt x="242410" y="479809"/>
                </a:lnTo>
                <a:lnTo>
                  <a:pt x="234799" y="432347"/>
                </a:lnTo>
                <a:lnTo>
                  <a:pt x="392755" y="432347"/>
                </a:lnTo>
                <a:lnTo>
                  <a:pt x="398039" y="452292"/>
                </a:lnTo>
                <a:lnTo>
                  <a:pt x="406186" y="469321"/>
                </a:lnTo>
                <a:lnTo>
                  <a:pt x="446745" y="503058"/>
                </a:lnTo>
                <a:lnTo>
                  <a:pt x="496990" y="513894"/>
                </a:lnTo>
                <a:lnTo>
                  <a:pt x="512962" y="512904"/>
                </a:lnTo>
                <a:lnTo>
                  <a:pt x="552210" y="498055"/>
                </a:lnTo>
                <a:lnTo>
                  <a:pt x="574042" y="457817"/>
                </a:lnTo>
                <a:lnTo>
                  <a:pt x="572758" y="446192"/>
                </a:lnTo>
                <a:lnTo>
                  <a:pt x="541000" y="404870"/>
                </a:lnTo>
                <a:lnTo>
                  <a:pt x="502688" y="387962"/>
                </a:lnTo>
                <a:lnTo>
                  <a:pt x="443843" y="371455"/>
                </a:lnTo>
                <a:lnTo>
                  <a:pt x="413249" y="361716"/>
                </a:lnTo>
                <a:lnTo>
                  <a:pt x="359366" y="340313"/>
                </a:lnTo>
                <a:lnTo>
                  <a:pt x="316132" y="313826"/>
                </a:lnTo>
                <a:lnTo>
                  <a:pt x="284454" y="280169"/>
                </a:lnTo>
                <a:lnTo>
                  <a:pt x="265031" y="237095"/>
                </a:lnTo>
                <a:lnTo>
                  <a:pt x="258556" y="182356"/>
                </a:lnTo>
                <a:lnTo>
                  <a:pt x="260550" y="154184"/>
                </a:lnTo>
                <a:lnTo>
                  <a:pt x="276495" y="104742"/>
                </a:lnTo>
                <a:lnTo>
                  <a:pt x="307744" y="64437"/>
                </a:lnTo>
                <a:lnTo>
                  <a:pt x="349802" y="33509"/>
                </a:lnTo>
                <a:lnTo>
                  <a:pt x="401196" y="12159"/>
                </a:lnTo>
                <a:lnTo>
                  <a:pt x="457594" y="1351"/>
                </a:lnTo>
                <a:lnTo>
                  <a:pt x="487358" y="0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657577" y="2153696"/>
            <a:ext cx="158115" cy="605155"/>
          </a:xfrm>
          <a:custGeom>
            <a:avLst/>
            <a:gdLst/>
            <a:ahLst/>
            <a:cxnLst/>
            <a:rect l="l" t="t" r="r" b="b"/>
            <a:pathLst>
              <a:path w="158114" h="605155">
                <a:moveTo>
                  <a:pt x="157742" y="604858"/>
                </a:moveTo>
                <a:lnTo>
                  <a:pt x="0" y="604858"/>
                </a:lnTo>
                <a:lnTo>
                  <a:pt x="0" y="0"/>
                </a:lnTo>
                <a:lnTo>
                  <a:pt x="157742" y="0"/>
                </a:lnTo>
                <a:lnTo>
                  <a:pt x="157742" y="604858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909927" y="2004515"/>
            <a:ext cx="619125" cy="766445"/>
          </a:xfrm>
          <a:custGeom>
            <a:avLst/>
            <a:gdLst/>
            <a:ahLst/>
            <a:cxnLst/>
            <a:rect l="l" t="t" r="r" b="b"/>
            <a:pathLst>
              <a:path w="619125" h="766444">
                <a:moveTo>
                  <a:pt x="346305" y="109585"/>
                </a:moveTo>
                <a:lnTo>
                  <a:pt x="262190" y="109585"/>
                </a:lnTo>
                <a:lnTo>
                  <a:pt x="342025" y="0"/>
                </a:lnTo>
                <a:lnTo>
                  <a:pt x="482217" y="0"/>
                </a:lnTo>
                <a:lnTo>
                  <a:pt x="346305" y="109585"/>
                </a:lnTo>
                <a:close/>
              </a:path>
              <a:path w="619125" h="766444">
                <a:moveTo>
                  <a:pt x="309492" y="136767"/>
                </a:moveTo>
                <a:lnTo>
                  <a:pt x="355215" y="139161"/>
                </a:lnTo>
                <a:lnTo>
                  <a:pt x="397781" y="146345"/>
                </a:lnTo>
                <a:lnTo>
                  <a:pt x="437190" y="158317"/>
                </a:lnTo>
                <a:lnTo>
                  <a:pt x="473441" y="175079"/>
                </a:lnTo>
                <a:lnTo>
                  <a:pt x="506162" y="196161"/>
                </a:lnTo>
                <a:lnTo>
                  <a:pt x="534976" y="221310"/>
                </a:lnTo>
                <a:lnTo>
                  <a:pt x="559884" y="250526"/>
                </a:lnTo>
                <a:lnTo>
                  <a:pt x="580886" y="283808"/>
                </a:lnTo>
                <a:lnTo>
                  <a:pt x="597554" y="320702"/>
                </a:lnTo>
                <a:lnTo>
                  <a:pt x="609460" y="360967"/>
                </a:lnTo>
                <a:lnTo>
                  <a:pt x="616603" y="404603"/>
                </a:lnTo>
                <a:lnTo>
                  <a:pt x="618984" y="451610"/>
                </a:lnTo>
                <a:lnTo>
                  <a:pt x="616603" y="498631"/>
                </a:lnTo>
                <a:lnTo>
                  <a:pt x="609460" y="542307"/>
                </a:lnTo>
                <a:lnTo>
                  <a:pt x="597554" y="582639"/>
                </a:lnTo>
                <a:lnTo>
                  <a:pt x="580886" y="619626"/>
                </a:lnTo>
                <a:lnTo>
                  <a:pt x="559884" y="652815"/>
                </a:lnTo>
                <a:lnTo>
                  <a:pt x="534976" y="681964"/>
                </a:lnTo>
                <a:lnTo>
                  <a:pt x="506162" y="707072"/>
                </a:lnTo>
                <a:lnTo>
                  <a:pt x="473441" y="728141"/>
                </a:lnTo>
                <a:lnTo>
                  <a:pt x="437190" y="744809"/>
                </a:lnTo>
                <a:lnTo>
                  <a:pt x="397781" y="756715"/>
                </a:lnTo>
                <a:lnTo>
                  <a:pt x="355215" y="763858"/>
                </a:lnTo>
                <a:lnTo>
                  <a:pt x="309492" y="766239"/>
                </a:lnTo>
                <a:lnTo>
                  <a:pt x="264117" y="763858"/>
                </a:lnTo>
                <a:lnTo>
                  <a:pt x="221738" y="756715"/>
                </a:lnTo>
                <a:lnTo>
                  <a:pt x="182356" y="744809"/>
                </a:lnTo>
                <a:lnTo>
                  <a:pt x="145970" y="728141"/>
                </a:lnTo>
                <a:lnTo>
                  <a:pt x="113143" y="707072"/>
                </a:lnTo>
                <a:lnTo>
                  <a:pt x="84222" y="681964"/>
                </a:lnTo>
                <a:lnTo>
                  <a:pt x="59206" y="652815"/>
                </a:lnTo>
                <a:lnTo>
                  <a:pt x="38097" y="619626"/>
                </a:lnTo>
                <a:lnTo>
                  <a:pt x="21430" y="582639"/>
                </a:lnTo>
                <a:lnTo>
                  <a:pt x="9524" y="542307"/>
                </a:lnTo>
                <a:lnTo>
                  <a:pt x="2381" y="498631"/>
                </a:lnTo>
                <a:lnTo>
                  <a:pt x="0" y="451610"/>
                </a:lnTo>
                <a:lnTo>
                  <a:pt x="2381" y="404603"/>
                </a:lnTo>
                <a:lnTo>
                  <a:pt x="9524" y="360967"/>
                </a:lnTo>
                <a:lnTo>
                  <a:pt x="21430" y="320702"/>
                </a:lnTo>
                <a:lnTo>
                  <a:pt x="38097" y="283808"/>
                </a:lnTo>
                <a:lnTo>
                  <a:pt x="59206" y="250526"/>
                </a:lnTo>
                <a:lnTo>
                  <a:pt x="84222" y="221310"/>
                </a:lnTo>
                <a:lnTo>
                  <a:pt x="113143" y="196161"/>
                </a:lnTo>
                <a:lnTo>
                  <a:pt x="145970" y="175079"/>
                </a:lnTo>
                <a:lnTo>
                  <a:pt x="182356" y="158317"/>
                </a:lnTo>
                <a:lnTo>
                  <a:pt x="221738" y="146345"/>
                </a:lnTo>
                <a:lnTo>
                  <a:pt x="264117" y="139161"/>
                </a:lnTo>
                <a:lnTo>
                  <a:pt x="309492" y="136767"/>
                </a:lnTo>
                <a:close/>
              </a:path>
              <a:path w="619125" h="766444">
                <a:moveTo>
                  <a:pt x="309492" y="650661"/>
                </a:moveTo>
                <a:lnTo>
                  <a:pt x="370812" y="637712"/>
                </a:lnTo>
                <a:lnTo>
                  <a:pt x="417793" y="598865"/>
                </a:lnTo>
                <a:lnTo>
                  <a:pt x="447650" y="536153"/>
                </a:lnTo>
                <a:lnTo>
                  <a:pt x="455115" y="496611"/>
                </a:lnTo>
                <a:lnTo>
                  <a:pt x="457603" y="451610"/>
                </a:lnTo>
                <a:lnTo>
                  <a:pt x="455115" y="406181"/>
                </a:lnTo>
                <a:lnTo>
                  <a:pt x="447650" y="366425"/>
                </a:lnTo>
                <a:lnTo>
                  <a:pt x="417793" y="303927"/>
                </a:lnTo>
                <a:lnTo>
                  <a:pt x="370812" y="265401"/>
                </a:lnTo>
                <a:lnTo>
                  <a:pt x="309492" y="252559"/>
                </a:lnTo>
                <a:lnTo>
                  <a:pt x="277119" y="255769"/>
                </a:lnTo>
                <a:lnTo>
                  <a:pt x="222969" y="281453"/>
                </a:lnTo>
                <a:lnTo>
                  <a:pt x="183774" y="332340"/>
                </a:lnTo>
                <a:lnTo>
                  <a:pt x="163869" y="406181"/>
                </a:lnTo>
                <a:lnTo>
                  <a:pt x="161381" y="451610"/>
                </a:lnTo>
                <a:lnTo>
                  <a:pt x="163869" y="496611"/>
                </a:lnTo>
                <a:lnTo>
                  <a:pt x="171333" y="536153"/>
                </a:lnTo>
                <a:lnTo>
                  <a:pt x="201191" y="598865"/>
                </a:lnTo>
                <a:lnTo>
                  <a:pt x="248278" y="637712"/>
                </a:lnTo>
                <a:lnTo>
                  <a:pt x="309492" y="650661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623588" y="2153696"/>
            <a:ext cx="579120" cy="605155"/>
          </a:xfrm>
          <a:custGeom>
            <a:avLst/>
            <a:gdLst/>
            <a:ahLst/>
            <a:cxnLst/>
            <a:rect l="l" t="t" r="r" b="b"/>
            <a:pathLst>
              <a:path w="579120" h="605155">
                <a:moveTo>
                  <a:pt x="578532" y="604858"/>
                </a:moveTo>
                <a:lnTo>
                  <a:pt x="372418" y="604858"/>
                </a:lnTo>
                <a:lnTo>
                  <a:pt x="152391" y="205044"/>
                </a:lnTo>
                <a:lnTo>
                  <a:pt x="154385" y="227437"/>
                </a:lnTo>
                <a:lnTo>
                  <a:pt x="156846" y="269815"/>
                </a:lnTo>
                <a:lnTo>
                  <a:pt x="157501" y="308489"/>
                </a:lnTo>
                <a:lnTo>
                  <a:pt x="157742" y="355081"/>
                </a:lnTo>
                <a:lnTo>
                  <a:pt x="157742" y="604858"/>
                </a:lnTo>
                <a:lnTo>
                  <a:pt x="0" y="604858"/>
                </a:lnTo>
                <a:lnTo>
                  <a:pt x="0" y="0"/>
                </a:lnTo>
                <a:lnTo>
                  <a:pt x="196268" y="0"/>
                </a:lnTo>
                <a:lnTo>
                  <a:pt x="425926" y="417151"/>
                </a:lnTo>
                <a:lnTo>
                  <a:pt x="424374" y="394156"/>
                </a:lnTo>
                <a:lnTo>
                  <a:pt x="422234" y="349530"/>
                </a:lnTo>
                <a:lnTo>
                  <a:pt x="421271" y="307432"/>
                </a:lnTo>
                <a:lnTo>
                  <a:pt x="420789" y="258552"/>
                </a:lnTo>
                <a:lnTo>
                  <a:pt x="420789" y="0"/>
                </a:lnTo>
                <a:lnTo>
                  <a:pt x="578532" y="0"/>
                </a:lnTo>
                <a:lnTo>
                  <a:pt x="578532" y="604858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607391" y="1869173"/>
            <a:ext cx="4655185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-170" b="1">
                <a:latin typeface="Tahoma"/>
                <a:cs typeface="Tahoma"/>
              </a:rPr>
              <a:t>COMISIÓN</a:t>
            </a:r>
            <a:endParaRPr sz="69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56106" y="3410256"/>
            <a:ext cx="7276465" cy="692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0100" marR="5080" indent="-788035">
              <a:lnSpc>
                <a:spcPct val="115100"/>
              </a:lnSpc>
              <a:spcBef>
                <a:spcPts val="100"/>
              </a:spcBef>
            </a:pPr>
            <a:r>
              <a:rPr dirty="0" sz="1900" spc="75" b="1">
                <a:latin typeface="Trebuchet MS"/>
                <a:cs typeface="Trebuchet MS"/>
              </a:rPr>
              <a:t>Sesiones</a:t>
            </a:r>
            <a:r>
              <a:rPr dirty="0" sz="1900" spc="-80" b="1">
                <a:latin typeface="Trebuchet MS"/>
                <a:cs typeface="Trebuchet MS"/>
              </a:rPr>
              <a:t> </a:t>
            </a:r>
            <a:r>
              <a:rPr dirty="0" sz="1900" spc="85" b="1">
                <a:latin typeface="Trebuchet MS"/>
                <a:cs typeface="Trebuchet MS"/>
              </a:rPr>
              <a:t>Ordinarias</a:t>
            </a:r>
            <a:r>
              <a:rPr dirty="0" sz="1900" spc="-75" b="1">
                <a:latin typeface="Trebuchet MS"/>
                <a:cs typeface="Trebuchet MS"/>
              </a:rPr>
              <a:t> </a:t>
            </a:r>
            <a:r>
              <a:rPr dirty="0" sz="1900" spc="65" b="1">
                <a:latin typeface="Trebuchet MS"/>
                <a:cs typeface="Trebuchet MS"/>
              </a:rPr>
              <a:t>y</a:t>
            </a:r>
            <a:r>
              <a:rPr dirty="0" sz="1900" spc="-75" b="1">
                <a:latin typeface="Trebuchet MS"/>
                <a:cs typeface="Trebuchet MS"/>
              </a:rPr>
              <a:t> </a:t>
            </a:r>
            <a:r>
              <a:rPr dirty="0" sz="1900" spc="70" b="1">
                <a:latin typeface="Trebuchet MS"/>
                <a:cs typeface="Trebuchet MS"/>
              </a:rPr>
              <a:t>Extraordinarias</a:t>
            </a:r>
            <a:r>
              <a:rPr dirty="0" sz="1900" spc="-75" b="1">
                <a:latin typeface="Trebuchet MS"/>
                <a:cs typeface="Trebuchet MS"/>
              </a:rPr>
              <a:t> </a:t>
            </a:r>
            <a:r>
              <a:rPr dirty="0" sz="1900" spc="60" b="1">
                <a:latin typeface="Trebuchet MS"/>
                <a:cs typeface="Trebuchet MS"/>
              </a:rPr>
              <a:t>de</a:t>
            </a:r>
            <a:r>
              <a:rPr dirty="0" sz="1900" spc="-75" b="1">
                <a:latin typeface="Trebuchet MS"/>
                <a:cs typeface="Trebuchet MS"/>
              </a:rPr>
              <a:t> </a:t>
            </a:r>
            <a:r>
              <a:rPr dirty="0" sz="1900" spc="75" b="1">
                <a:latin typeface="Trebuchet MS"/>
                <a:cs typeface="Trebuchet MS"/>
              </a:rPr>
              <a:t>la</a:t>
            </a:r>
            <a:r>
              <a:rPr dirty="0" sz="1900" spc="-75" b="1">
                <a:latin typeface="Trebuchet MS"/>
                <a:cs typeface="Trebuchet MS"/>
              </a:rPr>
              <a:t> </a:t>
            </a:r>
            <a:r>
              <a:rPr dirty="0" sz="1900" spc="90" b="1">
                <a:latin typeface="Trebuchet MS"/>
                <a:cs typeface="Trebuchet MS"/>
              </a:rPr>
              <a:t>Comisión</a:t>
            </a:r>
            <a:r>
              <a:rPr dirty="0" sz="1900" spc="-80" b="1">
                <a:latin typeface="Trebuchet MS"/>
                <a:cs typeface="Trebuchet MS"/>
              </a:rPr>
              <a:t> </a:t>
            </a:r>
            <a:r>
              <a:rPr dirty="0" sz="1900" spc="30" b="1">
                <a:latin typeface="Trebuchet MS"/>
                <a:cs typeface="Trebuchet MS"/>
              </a:rPr>
              <a:t>Edilicia </a:t>
            </a:r>
            <a:r>
              <a:rPr dirty="0" sz="1900" spc="-555" b="1">
                <a:latin typeface="Trebuchet MS"/>
                <a:cs typeface="Trebuchet MS"/>
              </a:rPr>
              <a:t> </a:t>
            </a:r>
            <a:r>
              <a:rPr dirty="0" sz="1900" spc="60" b="1">
                <a:latin typeface="Trebuchet MS"/>
                <a:cs typeface="Trebuchet MS"/>
              </a:rPr>
              <a:t>de</a:t>
            </a:r>
            <a:r>
              <a:rPr dirty="0" sz="1900" spc="-85" b="1">
                <a:latin typeface="Trebuchet MS"/>
                <a:cs typeface="Trebuchet MS"/>
              </a:rPr>
              <a:t> </a:t>
            </a:r>
            <a:r>
              <a:rPr dirty="0" sz="1900" spc="40" b="1">
                <a:latin typeface="Trebuchet MS"/>
                <a:cs typeface="Trebuchet MS"/>
              </a:rPr>
              <a:t>Educación,</a:t>
            </a:r>
            <a:r>
              <a:rPr dirty="0" sz="1900" spc="-85" b="1">
                <a:latin typeface="Trebuchet MS"/>
                <a:cs typeface="Trebuchet MS"/>
              </a:rPr>
              <a:t> </a:t>
            </a:r>
            <a:r>
              <a:rPr dirty="0" sz="1900" spc="65" b="1">
                <a:latin typeface="Trebuchet MS"/>
                <a:cs typeface="Trebuchet MS"/>
              </a:rPr>
              <a:t>Innovación,</a:t>
            </a:r>
            <a:r>
              <a:rPr dirty="0" sz="1900" spc="-80" b="1">
                <a:latin typeface="Trebuchet MS"/>
                <a:cs typeface="Trebuchet MS"/>
              </a:rPr>
              <a:t> </a:t>
            </a:r>
            <a:r>
              <a:rPr dirty="0" sz="1900" spc="50" b="1">
                <a:latin typeface="Trebuchet MS"/>
                <a:cs typeface="Trebuchet MS"/>
              </a:rPr>
              <a:t>Ciencia</a:t>
            </a:r>
            <a:r>
              <a:rPr dirty="0" sz="1900" spc="-85" b="1">
                <a:latin typeface="Trebuchet MS"/>
                <a:cs typeface="Trebuchet MS"/>
              </a:rPr>
              <a:t> </a:t>
            </a:r>
            <a:r>
              <a:rPr dirty="0" sz="1900" spc="65" b="1">
                <a:latin typeface="Trebuchet MS"/>
                <a:cs typeface="Trebuchet MS"/>
              </a:rPr>
              <a:t>y</a:t>
            </a:r>
            <a:r>
              <a:rPr dirty="0" sz="1900" spc="-85" b="1">
                <a:latin typeface="Trebuchet MS"/>
                <a:cs typeface="Trebuchet MS"/>
              </a:rPr>
              <a:t> </a:t>
            </a:r>
            <a:r>
              <a:rPr dirty="0" sz="1900" spc="35" b="1">
                <a:latin typeface="Trebuchet MS"/>
                <a:cs typeface="Trebuchet MS"/>
              </a:rPr>
              <a:t>Tecnología.</a:t>
            </a:r>
            <a:endParaRPr sz="19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629627" y="6124826"/>
            <a:ext cx="2788285" cy="863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83820">
              <a:lnSpc>
                <a:spcPct val="114599"/>
              </a:lnSpc>
              <a:spcBef>
                <a:spcPts val="100"/>
              </a:spcBef>
            </a:pPr>
            <a:r>
              <a:rPr dirty="0" sz="2400" spc="-10" i="1">
                <a:latin typeface="Trebuchet MS"/>
                <a:cs typeface="Trebuchet MS"/>
              </a:rPr>
              <a:t>Sesiones </a:t>
            </a:r>
            <a:r>
              <a:rPr dirty="0" sz="2400" spc="-25" i="1">
                <a:latin typeface="Trebuchet MS"/>
                <a:cs typeface="Trebuchet MS"/>
              </a:rPr>
              <a:t>durante </a:t>
            </a:r>
            <a:r>
              <a:rPr dirty="0" sz="2400" spc="-135" i="1">
                <a:latin typeface="Trebuchet MS"/>
                <a:cs typeface="Trebuchet MS"/>
              </a:rPr>
              <a:t>el </a:t>
            </a:r>
            <a:r>
              <a:rPr dirty="0" sz="2400" spc="-710" i="1">
                <a:latin typeface="Trebuchet MS"/>
                <a:cs typeface="Trebuchet MS"/>
              </a:rPr>
              <a:t> </a:t>
            </a:r>
            <a:r>
              <a:rPr dirty="0" sz="2400" spc="40" i="1">
                <a:latin typeface="Trebuchet MS"/>
                <a:cs typeface="Trebuchet MS"/>
              </a:rPr>
              <a:t>p</a:t>
            </a:r>
            <a:r>
              <a:rPr dirty="0" sz="2400" spc="-114" i="1">
                <a:latin typeface="Trebuchet MS"/>
                <a:cs typeface="Trebuchet MS"/>
              </a:rPr>
              <a:t>e</a:t>
            </a:r>
            <a:r>
              <a:rPr dirty="0" sz="2400" spc="-55" i="1">
                <a:latin typeface="Trebuchet MS"/>
                <a:cs typeface="Trebuchet MS"/>
              </a:rPr>
              <a:t>r</a:t>
            </a:r>
            <a:r>
              <a:rPr dirty="0" sz="2400" spc="-135" i="1">
                <a:latin typeface="Trebuchet MS"/>
                <a:cs typeface="Trebuchet MS"/>
              </a:rPr>
              <a:t>i</a:t>
            </a:r>
            <a:r>
              <a:rPr dirty="0" sz="2400" spc="50" i="1">
                <a:latin typeface="Trebuchet MS"/>
                <a:cs typeface="Trebuchet MS"/>
              </a:rPr>
              <a:t>o</a:t>
            </a:r>
            <a:r>
              <a:rPr dirty="0" sz="2400" spc="40" i="1">
                <a:latin typeface="Trebuchet MS"/>
                <a:cs typeface="Trebuchet MS"/>
              </a:rPr>
              <a:t>d</a:t>
            </a:r>
            <a:r>
              <a:rPr dirty="0" sz="2400" spc="55" i="1">
                <a:latin typeface="Trebuchet MS"/>
                <a:cs typeface="Trebuchet MS"/>
              </a:rPr>
              <a:t>o</a:t>
            </a:r>
            <a:r>
              <a:rPr dirty="0" sz="2400" spc="-105" i="1">
                <a:latin typeface="Trebuchet MS"/>
                <a:cs typeface="Trebuchet MS"/>
              </a:rPr>
              <a:t> </a:t>
            </a:r>
            <a:r>
              <a:rPr dirty="0" sz="2400" spc="55" i="1">
                <a:latin typeface="Trebuchet MS"/>
                <a:cs typeface="Trebuchet MS"/>
              </a:rPr>
              <a:t>202</a:t>
            </a:r>
            <a:r>
              <a:rPr dirty="0" sz="2400" spc="60" i="1">
                <a:latin typeface="Trebuchet MS"/>
                <a:cs typeface="Trebuchet MS"/>
              </a:rPr>
              <a:t>3</a:t>
            </a:r>
            <a:r>
              <a:rPr dirty="0" sz="2400" spc="-105" i="1">
                <a:latin typeface="Trebuchet MS"/>
                <a:cs typeface="Trebuchet MS"/>
              </a:rPr>
              <a:t> </a:t>
            </a:r>
            <a:r>
              <a:rPr dirty="0" sz="2400" spc="-75" i="1">
                <a:latin typeface="Trebuchet MS"/>
                <a:cs typeface="Trebuchet MS"/>
              </a:rPr>
              <a:t>y</a:t>
            </a:r>
            <a:r>
              <a:rPr dirty="0" sz="2400" spc="-105" i="1">
                <a:latin typeface="Trebuchet MS"/>
                <a:cs typeface="Trebuchet MS"/>
              </a:rPr>
              <a:t> </a:t>
            </a:r>
            <a:r>
              <a:rPr dirty="0" sz="2400" spc="55" i="1">
                <a:latin typeface="Trebuchet MS"/>
                <a:cs typeface="Trebuchet MS"/>
              </a:rPr>
              <a:t>202</a:t>
            </a:r>
            <a:r>
              <a:rPr dirty="0" sz="2400" spc="60" i="1">
                <a:latin typeface="Trebuchet MS"/>
                <a:cs typeface="Trebuchet MS"/>
              </a:rPr>
              <a:t>4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331568" y="3451893"/>
            <a:ext cx="557085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0" b="1" i="1">
                <a:latin typeface="Trebuchet MS"/>
                <a:cs typeface="Trebuchet MS"/>
              </a:rPr>
              <a:t>S</a:t>
            </a:r>
            <a:r>
              <a:rPr dirty="0" sz="2000" spc="5" b="1" i="1">
                <a:latin typeface="Trebuchet MS"/>
                <a:cs typeface="Trebuchet MS"/>
              </a:rPr>
              <a:t>e</a:t>
            </a:r>
            <a:r>
              <a:rPr dirty="0" sz="2000" spc="20" b="1" i="1">
                <a:latin typeface="Trebuchet MS"/>
                <a:cs typeface="Trebuchet MS"/>
              </a:rPr>
              <a:t>s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spc="25" b="1" i="1">
                <a:latin typeface="Trebuchet MS"/>
                <a:cs typeface="Trebuchet MS"/>
              </a:rPr>
              <a:t>ó</a:t>
            </a:r>
            <a:r>
              <a:rPr dirty="0" sz="2000" spc="80" b="1" i="1">
                <a:latin typeface="Trebuchet MS"/>
                <a:cs typeface="Trebuchet MS"/>
              </a:rPr>
              <a:t>n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50" b="1" i="1">
                <a:latin typeface="Trebuchet MS"/>
                <a:cs typeface="Trebuchet MS"/>
              </a:rPr>
              <a:t>O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spc="75" b="1" i="1">
                <a:latin typeface="Trebuchet MS"/>
                <a:cs typeface="Trebuchet MS"/>
              </a:rPr>
              <a:t>n</a:t>
            </a:r>
            <a:r>
              <a:rPr dirty="0" sz="2000" spc="-5" b="1" i="1">
                <a:latin typeface="Trebuchet MS"/>
                <a:cs typeface="Trebuchet MS"/>
              </a:rPr>
              <a:t>a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b="1" i="1">
                <a:latin typeface="Trebuchet MS"/>
                <a:cs typeface="Trebuchet MS"/>
              </a:rPr>
              <a:t>a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5" b="1" i="1">
                <a:latin typeface="Trebuchet MS"/>
                <a:cs typeface="Trebuchet MS"/>
              </a:rPr>
              <a:t>e</a:t>
            </a:r>
            <a:r>
              <a:rPr dirty="0" sz="2000" spc="-50" b="1" i="1">
                <a:latin typeface="Trebuchet MS"/>
                <a:cs typeface="Trebuchet MS"/>
              </a:rPr>
              <a:t>l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80" b="1" i="1">
                <a:latin typeface="Trebuchet MS"/>
                <a:cs typeface="Trebuchet MS"/>
              </a:rPr>
              <a:t>0</a:t>
            </a:r>
            <a:r>
              <a:rPr dirty="0" sz="2000" spc="-75" b="1" i="1">
                <a:latin typeface="Trebuchet MS"/>
                <a:cs typeface="Trebuchet MS"/>
              </a:rPr>
              <a:t>8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20" b="1" i="1">
                <a:latin typeface="Trebuchet MS"/>
                <a:cs typeface="Trebuchet MS"/>
              </a:rPr>
              <a:t>s</a:t>
            </a:r>
            <a:r>
              <a:rPr dirty="0" sz="2000" spc="5" b="1" i="1">
                <a:latin typeface="Trebuchet MS"/>
                <a:cs typeface="Trebuchet MS"/>
              </a:rPr>
              <a:t>e</a:t>
            </a:r>
            <a:r>
              <a:rPr dirty="0" sz="2000" spc="-15" b="1" i="1">
                <a:latin typeface="Trebuchet MS"/>
                <a:cs typeface="Trebuchet MS"/>
              </a:rPr>
              <a:t>p</a:t>
            </a:r>
            <a:r>
              <a:rPr dirty="0" sz="2000" spc="-65" b="1" i="1">
                <a:latin typeface="Trebuchet MS"/>
                <a:cs typeface="Trebuchet MS"/>
              </a:rPr>
              <a:t>t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spc="5" b="1" i="1">
                <a:latin typeface="Trebuchet MS"/>
                <a:cs typeface="Trebuchet MS"/>
              </a:rPr>
              <a:t>e</a:t>
            </a:r>
            <a:r>
              <a:rPr dirty="0" sz="2000" spc="140" b="1" i="1">
                <a:latin typeface="Trebuchet MS"/>
                <a:cs typeface="Trebuchet MS"/>
              </a:rPr>
              <a:t>m</a:t>
            </a:r>
            <a:r>
              <a:rPr dirty="0" sz="2000" spc="-5" b="1" i="1">
                <a:latin typeface="Trebuchet MS"/>
                <a:cs typeface="Trebuchet MS"/>
              </a:rPr>
              <a:t>b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80" b="1" i="1">
                <a:latin typeface="Trebuchet MS"/>
                <a:cs typeface="Trebuchet MS"/>
              </a:rPr>
              <a:t>202</a:t>
            </a:r>
            <a:r>
              <a:rPr dirty="0" sz="2000" spc="-75" b="1" i="1">
                <a:latin typeface="Trebuchet MS"/>
                <a:cs typeface="Trebuchet MS"/>
              </a:rPr>
              <a:t>3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663371" y="8637269"/>
            <a:ext cx="272034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27405" marR="5080" indent="-815340">
              <a:lnSpc>
                <a:spcPct val="115399"/>
              </a:lnSpc>
              <a:spcBef>
                <a:spcPts val="100"/>
              </a:spcBef>
            </a:pPr>
            <a:r>
              <a:rPr dirty="0" sz="2600" spc="-100" b="1" i="1">
                <a:latin typeface="Trebuchet MS"/>
                <a:cs typeface="Trebuchet MS"/>
              </a:rPr>
              <a:t>1</a:t>
            </a:r>
            <a:r>
              <a:rPr dirty="0" sz="2600" spc="-95" b="1" i="1">
                <a:latin typeface="Trebuchet MS"/>
                <a:cs typeface="Trebuchet MS"/>
              </a:rPr>
              <a:t>2</a:t>
            </a:r>
            <a:r>
              <a:rPr dirty="0" sz="2600" spc="-110" b="1" i="1">
                <a:latin typeface="Trebuchet MS"/>
                <a:cs typeface="Trebuchet MS"/>
              </a:rPr>
              <a:t> </a:t>
            </a:r>
            <a:r>
              <a:rPr dirty="0" sz="2600" spc="30" b="1" i="1">
                <a:latin typeface="Trebuchet MS"/>
                <a:cs typeface="Trebuchet MS"/>
              </a:rPr>
              <a:t>s</a:t>
            </a:r>
            <a:r>
              <a:rPr dirty="0" sz="2600" spc="5" b="1" i="1">
                <a:latin typeface="Trebuchet MS"/>
                <a:cs typeface="Trebuchet MS"/>
              </a:rPr>
              <a:t>e</a:t>
            </a:r>
            <a:r>
              <a:rPr dirty="0" sz="2600" spc="30" b="1" i="1">
                <a:latin typeface="Trebuchet MS"/>
                <a:cs typeface="Trebuchet MS"/>
              </a:rPr>
              <a:t>s</a:t>
            </a:r>
            <a:r>
              <a:rPr dirty="0" sz="2600" spc="-85" b="1" i="1">
                <a:latin typeface="Trebuchet MS"/>
                <a:cs typeface="Trebuchet MS"/>
              </a:rPr>
              <a:t>i</a:t>
            </a:r>
            <a:r>
              <a:rPr dirty="0" sz="2600" spc="30" b="1" i="1">
                <a:latin typeface="Trebuchet MS"/>
                <a:cs typeface="Trebuchet MS"/>
              </a:rPr>
              <a:t>o</a:t>
            </a:r>
            <a:r>
              <a:rPr dirty="0" sz="2600" spc="100" b="1" i="1">
                <a:latin typeface="Trebuchet MS"/>
                <a:cs typeface="Trebuchet MS"/>
              </a:rPr>
              <a:t>n</a:t>
            </a:r>
            <a:r>
              <a:rPr dirty="0" sz="2600" spc="5" b="1" i="1">
                <a:latin typeface="Trebuchet MS"/>
                <a:cs typeface="Trebuchet MS"/>
              </a:rPr>
              <a:t>e</a:t>
            </a:r>
            <a:r>
              <a:rPr dirty="0" sz="2600" spc="35" b="1" i="1">
                <a:latin typeface="Trebuchet MS"/>
                <a:cs typeface="Trebuchet MS"/>
              </a:rPr>
              <a:t>s</a:t>
            </a:r>
            <a:r>
              <a:rPr dirty="0" sz="2600" spc="-110" b="1" i="1">
                <a:latin typeface="Trebuchet MS"/>
                <a:cs typeface="Trebuchet MS"/>
              </a:rPr>
              <a:t> </a:t>
            </a:r>
            <a:r>
              <a:rPr dirty="0" sz="2600" spc="5" b="1" i="1">
                <a:latin typeface="Trebuchet MS"/>
                <a:cs typeface="Trebuchet MS"/>
              </a:rPr>
              <a:t>e</a:t>
            </a:r>
            <a:r>
              <a:rPr dirty="0" sz="2600" spc="105" b="1" i="1">
                <a:latin typeface="Trebuchet MS"/>
                <a:cs typeface="Trebuchet MS"/>
              </a:rPr>
              <a:t>n</a:t>
            </a:r>
            <a:r>
              <a:rPr dirty="0" sz="2600" spc="-110" b="1" i="1">
                <a:latin typeface="Trebuchet MS"/>
                <a:cs typeface="Trebuchet MS"/>
              </a:rPr>
              <a:t> </a:t>
            </a:r>
            <a:r>
              <a:rPr dirty="0" sz="2600" spc="-100" b="1" i="1">
                <a:latin typeface="Trebuchet MS"/>
                <a:cs typeface="Trebuchet MS"/>
              </a:rPr>
              <a:t>1</a:t>
            </a:r>
            <a:r>
              <a:rPr dirty="0" sz="2600" spc="-65" b="1" i="1">
                <a:latin typeface="Trebuchet MS"/>
                <a:cs typeface="Trebuchet MS"/>
              </a:rPr>
              <a:t>2  </a:t>
            </a:r>
            <a:r>
              <a:rPr dirty="0" sz="2600" spc="55" b="1" i="1">
                <a:latin typeface="Trebuchet MS"/>
                <a:cs typeface="Trebuchet MS"/>
              </a:rPr>
              <a:t>meses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905507" y="8763985"/>
            <a:ext cx="7607934" cy="730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39545" marR="5080" indent="-1427480">
              <a:lnSpc>
                <a:spcPct val="115599"/>
              </a:lnSpc>
              <a:spcBef>
                <a:spcPts val="100"/>
              </a:spcBef>
            </a:pPr>
            <a:r>
              <a:rPr dirty="0" sz="2000" spc="20" b="1" i="1">
                <a:latin typeface="Trebuchet MS"/>
                <a:cs typeface="Trebuchet MS"/>
              </a:rPr>
              <a:t>Sesión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15" b="1" i="1">
                <a:latin typeface="Trebuchet MS"/>
                <a:cs typeface="Trebuchet MS"/>
              </a:rPr>
              <a:t>Ordinaria</a:t>
            </a:r>
            <a:r>
              <a:rPr dirty="0" sz="2000" spc="-80" b="1" i="1">
                <a:latin typeface="Trebuchet MS"/>
                <a:cs typeface="Trebuchet MS"/>
              </a:rPr>
              <a:t> </a:t>
            </a:r>
            <a:r>
              <a:rPr dirty="0" sz="2000" spc="-15" b="1" i="1">
                <a:latin typeface="Trebuchet MS"/>
                <a:cs typeface="Trebuchet MS"/>
              </a:rPr>
              <a:t>del</a:t>
            </a:r>
            <a:r>
              <a:rPr dirty="0" sz="2000" spc="-80" b="1" i="1">
                <a:latin typeface="Trebuchet MS"/>
                <a:cs typeface="Trebuchet MS"/>
              </a:rPr>
              <a:t> </a:t>
            </a:r>
            <a:r>
              <a:rPr dirty="0" sz="2000" spc="-75" b="1" i="1">
                <a:latin typeface="Trebuchet MS"/>
                <a:cs typeface="Trebuchet MS"/>
              </a:rPr>
              <a:t>13</a:t>
            </a:r>
            <a:r>
              <a:rPr dirty="0" sz="2000" spc="-80" b="1" i="1">
                <a:latin typeface="Trebuchet MS"/>
                <a:cs typeface="Trebuchet MS"/>
              </a:rPr>
              <a:t> </a:t>
            </a:r>
            <a:r>
              <a:rPr dirty="0" sz="2000" b="1" i="1">
                <a:latin typeface="Trebuchet MS"/>
                <a:cs typeface="Trebuchet MS"/>
              </a:rPr>
              <a:t>de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octubre</a:t>
            </a:r>
            <a:r>
              <a:rPr dirty="0" sz="2000" spc="-80" b="1" i="1">
                <a:latin typeface="Trebuchet MS"/>
                <a:cs typeface="Trebuchet MS"/>
              </a:rPr>
              <a:t> </a:t>
            </a:r>
            <a:r>
              <a:rPr dirty="0" sz="2000" b="1" i="1">
                <a:latin typeface="Trebuchet MS"/>
                <a:cs typeface="Trebuchet MS"/>
              </a:rPr>
              <a:t>de</a:t>
            </a:r>
            <a:r>
              <a:rPr dirty="0" sz="2000" spc="-80" b="1" i="1">
                <a:latin typeface="Trebuchet MS"/>
                <a:cs typeface="Trebuchet MS"/>
              </a:rPr>
              <a:t> </a:t>
            </a:r>
            <a:r>
              <a:rPr dirty="0" sz="2000" spc="-75" b="1" i="1">
                <a:latin typeface="Trebuchet MS"/>
                <a:cs typeface="Trebuchet MS"/>
              </a:rPr>
              <a:t>2023</a:t>
            </a:r>
            <a:r>
              <a:rPr dirty="0" sz="2000" spc="-80" b="1" i="1">
                <a:latin typeface="Trebuchet MS"/>
                <a:cs typeface="Trebuchet MS"/>
              </a:rPr>
              <a:t> </a:t>
            </a:r>
            <a:r>
              <a:rPr dirty="0" sz="2000" spc="40" b="1" i="1">
                <a:latin typeface="Trebuchet MS"/>
                <a:cs typeface="Trebuchet MS"/>
              </a:rPr>
              <a:t>en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10" b="1" i="1">
                <a:latin typeface="Trebuchet MS"/>
                <a:cs typeface="Trebuchet MS"/>
              </a:rPr>
              <a:t>colaboración</a:t>
            </a:r>
            <a:r>
              <a:rPr dirty="0" sz="2000" spc="-80" b="1" i="1">
                <a:latin typeface="Trebuchet MS"/>
                <a:cs typeface="Trebuchet MS"/>
              </a:rPr>
              <a:t> </a:t>
            </a:r>
            <a:r>
              <a:rPr dirty="0" sz="2000" spc="25" b="1" i="1">
                <a:latin typeface="Trebuchet MS"/>
                <a:cs typeface="Trebuchet MS"/>
              </a:rPr>
              <a:t>con </a:t>
            </a:r>
            <a:r>
              <a:rPr dirty="0" sz="2000" spc="-585" b="1" i="1">
                <a:latin typeface="Trebuchet MS"/>
                <a:cs typeface="Trebuchet MS"/>
              </a:rPr>
              <a:t> </a:t>
            </a:r>
            <a:r>
              <a:rPr dirty="0" sz="2000" spc="-25" b="1" i="1">
                <a:latin typeface="Trebuchet MS"/>
                <a:cs typeface="Trebuchet MS"/>
              </a:rPr>
              <a:t>la</a:t>
            </a:r>
            <a:r>
              <a:rPr dirty="0" sz="2000" spc="-90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Dirección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b="1" i="1">
                <a:latin typeface="Trebuchet MS"/>
                <a:cs typeface="Trebuchet MS"/>
              </a:rPr>
              <a:t>de</a:t>
            </a:r>
            <a:r>
              <a:rPr dirty="0" sz="2000" spc="-90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Educación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15" b="1" i="1">
                <a:latin typeface="Trebuchet MS"/>
                <a:cs typeface="Trebuchet MS"/>
              </a:rPr>
              <a:t>del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15" b="1" i="1">
                <a:latin typeface="Trebuchet MS"/>
                <a:cs typeface="Trebuchet MS"/>
              </a:rPr>
              <a:t>Municipio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15340"/>
            <a:ext cx="3327400" cy="9171940"/>
            <a:chOff x="0" y="1115340"/>
            <a:chExt cx="3327400" cy="9171940"/>
          </a:xfrm>
        </p:grpSpPr>
        <p:sp>
          <p:nvSpPr>
            <p:cNvPr id="3" name="object 3"/>
            <p:cNvSpPr/>
            <p:nvPr/>
          </p:nvSpPr>
          <p:spPr>
            <a:xfrm>
              <a:off x="0" y="1115340"/>
              <a:ext cx="3241675" cy="3018155"/>
            </a:xfrm>
            <a:custGeom>
              <a:avLst/>
              <a:gdLst/>
              <a:ahLst/>
              <a:cxnLst/>
              <a:rect l="l" t="t" r="r" b="b"/>
              <a:pathLst>
                <a:path w="3241675" h="3018154">
                  <a:moveTo>
                    <a:pt x="3241492" y="3017534"/>
                  </a:moveTo>
                  <a:lnTo>
                    <a:pt x="0" y="3017534"/>
                  </a:lnTo>
                  <a:lnTo>
                    <a:pt x="0" y="0"/>
                  </a:lnTo>
                  <a:lnTo>
                    <a:pt x="3241492" y="0"/>
                  </a:lnTo>
                  <a:lnTo>
                    <a:pt x="3241492" y="3017534"/>
                  </a:lnTo>
                  <a:close/>
                </a:path>
              </a:pathLst>
            </a:custGeom>
            <a:solidFill>
              <a:srgbClr val="E694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30037" y="2005969"/>
              <a:ext cx="97790" cy="8281034"/>
            </a:xfrm>
            <a:custGeom>
              <a:avLst/>
              <a:gdLst/>
              <a:ahLst/>
              <a:cxnLst/>
              <a:rect l="l" t="t" r="r" b="b"/>
              <a:pathLst>
                <a:path w="97790" h="8281034">
                  <a:moveTo>
                    <a:pt x="59361" y="8281030"/>
                  </a:moveTo>
                  <a:lnTo>
                    <a:pt x="0" y="273"/>
                  </a:lnTo>
                  <a:lnTo>
                    <a:pt x="38099" y="0"/>
                  </a:lnTo>
                  <a:lnTo>
                    <a:pt x="97462" y="8281030"/>
                  </a:lnTo>
                  <a:lnTo>
                    <a:pt x="59361" y="82810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54801" y="2038778"/>
              <a:ext cx="1856105" cy="629920"/>
            </a:xfrm>
            <a:custGeom>
              <a:avLst/>
              <a:gdLst/>
              <a:ahLst/>
              <a:cxnLst/>
              <a:rect l="l" t="t" r="r" b="b"/>
              <a:pathLst>
                <a:path w="1856104" h="629919">
                  <a:moveTo>
                    <a:pt x="252559" y="0"/>
                  </a:moveTo>
                  <a:lnTo>
                    <a:pt x="290630" y="1645"/>
                  </a:lnTo>
                  <a:lnTo>
                    <a:pt x="355696" y="14808"/>
                  </a:lnTo>
                  <a:lnTo>
                    <a:pt x="406422" y="40666"/>
                  </a:lnTo>
                  <a:lnTo>
                    <a:pt x="444734" y="76409"/>
                  </a:lnTo>
                  <a:lnTo>
                    <a:pt x="471221" y="121076"/>
                  </a:lnTo>
                  <a:lnTo>
                    <a:pt x="487487" y="171694"/>
                  </a:lnTo>
                  <a:lnTo>
                    <a:pt x="491848" y="199051"/>
                  </a:lnTo>
                  <a:lnTo>
                    <a:pt x="334106" y="199051"/>
                  </a:lnTo>
                  <a:lnTo>
                    <a:pt x="330480" y="181152"/>
                  </a:lnTo>
                  <a:lnTo>
                    <a:pt x="324956" y="165126"/>
                  </a:lnTo>
                  <a:lnTo>
                    <a:pt x="296810" y="128674"/>
                  </a:lnTo>
                  <a:lnTo>
                    <a:pt x="249134" y="115792"/>
                  </a:lnTo>
                  <a:lnTo>
                    <a:pt x="236199" y="116621"/>
                  </a:lnTo>
                  <a:lnTo>
                    <a:pt x="197954" y="136526"/>
                  </a:lnTo>
                  <a:lnTo>
                    <a:pt x="188563" y="170156"/>
                  </a:lnTo>
                  <a:lnTo>
                    <a:pt x="190235" y="184042"/>
                  </a:lnTo>
                  <a:lnTo>
                    <a:pt x="215317" y="218956"/>
                  </a:lnTo>
                  <a:lnTo>
                    <a:pt x="254004" y="238058"/>
                  </a:lnTo>
                  <a:lnTo>
                    <a:pt x="316555" y="255984"/>
                  </a:lnTo>
                  <a:lnTo>
                    <a:pt x="363014" y="269427"/>
                  </a:lnTo>
                  <a:lnTo>
                    <a:pt x="402436" y="286002"/>
                  </a:lnTo>
                  <a:lnTo>
                    <a:pt x="460171" y="328541"/>
                  </a:lnTo>
                  <a:lnTo>
                    <a:pt x="493079" y="382477"/>
                  </a:lnTo>
                  <a:lnTo>
                    <a:pt x="504048" y="447115"/>
                  </a:lnTo>
                  <a:lnTo>
                    <a:pt x="501908" y="476144"/>
                  </a:lnTo>
                  <a:lnTo>
                    <a:pt x="484785" y="526656"/>
                  </a:lnTo>
                  <a:lnTo>
                    <a:pt x="451543" y="567028"/>
                  </a:lnTo>
                  <a:lnTo>
                    <a:pt x="407559" y="597420"/>
                  </a:lnTo>
                  <a:lnTo>
                    <a:pt x="354399" y="617914"/>
                  </a:lnTo>
                  <a:lnTo>
                    <a:pt x="296717" y="628188"/>
                  </a:lnTo>
                  <a:lnTo>
                    <a:pt x="266471" y="629472"/>
                  </a:lnTo>
                  <a:lnTo>
                    <a:pt x="211759" y="626489"/>
                  </a:lnTo>
                  <a:lnTo>
                    <a:pt x="162344" y="617540"/>
                  </a:lnTo>
                  <a:lnTo>
                    <a:pt x="118226" y="602624"/>
                  </a:lnTo>
                  <a:lnTo>
                    <a:pt x="79406" y="581742"/>
                  </a:lnTo>
                  <a:lnTo>
                    <a:pt x="47314" y="554507"/>
                  </a:lnTo>
                  <a:lnTo>
                    <a:pt x="23383" y="520529"/>
                  </a:lnTo>
                  <a:lnTo>
                    <a:pt x="7611" y="479809"/>
                  </a:lnTo>
                  <a:lnTo>
                    <a:pt x="0" y="432347"/>
                  </a:lnTo>
                  <a:lnTo>
                    <a:pt x="157956" y="432347"/>
                  </a:lnTo>
                  <a:lnTo>
                    <a:pt x="163240" y="452292"/>
                  </a:lnTo>
                  <a:lnTo>
                    <a:pt x="171387" y="469321"/>
                  </a:lnTo>
                  <a:lnTo>
                    <a:pt x="211946" y="503058"/>
                  </a:lnTo>
                  <a:lnTo>
                    <a:pt x="262190" y="513894"/>
                  </a:lnTo>
                  <a:lnTo>
                    <a:pt x="278163" y="512904"/>
                  </a:lnTo>
                  <a:lnTo>
                    <a:pt x="317411" y="498055"/>
                  </a:lnTo>
                  <a:lnTo>
                    <a:pt x="339243" y="457817"/>
                  </a:lnTo>
                  <a:lnTo>
                    <a:pt x="337958" y="446192"/>
                  </a:lnTo>
                  <a:lnTo>
                    <a:pt x="306201" y="404871"/>
                  </a:lnTo>
                  <a:lnTo>
                    <a:pt x="267889" y="387962"/>
                  </a:lnTo>
                  <a:lnTo>
                    <a:pt x="209043" y="371455"/>
                  </a:lnTo>
                  <a:lnTo>
                    <a:pt x="178450" y="361716"/>
                  </a:lnTo>
                  <a:lnTo>
                    <a:pt x="124567" y="340313"/>
                  </a:lnTo>
                  <a:lnTo>
                    <a:pt x="81332" y="313826"/>
                  </a:lnTo>
                  <a:lnTo>
                    <a:pt x="49655" y="280169"/>
                  </a:lnTo>
                  <a:lnTo>
                    <a:pt x="30232" y="237095"/>
                  </a:lnTo>
                  <a:lnTo>
                    <a:pt x="23757" y="182356"/>
                  </a:lnTo>
                  <a:lnTo>
                    <a:pt x="25750" y="154184"/>
                  </a:lnTo>
                  <a:lnTo>
                    <a:pt x="41696" y="104742"/>
                  </a:lnTo>
                  <a:lnTo>
                    <a:pt x="72945" y="64437"/>
                  </a:lnTo>
                  <a:lnTo>
                    <a:pt x="115002" y="33509"/>
                  </a:lnTo>
                  <a:lnTo>
                    <a:pt x="166397" y="12159"/>
                  </a:lnTo>
                  <a:lnTo>
                    <a:pt x="222795" y="1351"/>
                  </a:lnTo>
                  <a:lnTo>
                    <a:pt x="252559" y="0"/>
                  </a:lnTo>
                  <a:close/>
                </a:path>
                <a:path w="1856104" h="629919">
                  <a:moveTo>
                    <a:pt x="1052798" y="494631"/>
                  </a:moveTo>
                  <a:lnTo>
                    <a:pt x="1052798" y="617272"/>
                  </a:lnTo>
                  <a:lnTo>
                    <a:pt x="589202" y="617272"/>
                  </a:lnTo>
                  <a:lnTo>
                    <a:pt x="589202" y="12413"/>
                  </a:lnTo>
                  <a:lnTo>
                    <a:pt x="1044023" y="12413"/>
                  </a:lnTo>
                  <a:lnTo>
                    <a:pt x="1044023" y="135055"/>
                  </a:lnTo>
                  <a:lnTo>
                    <a:pt x="746944" y="135055"/>
                  </a:lnTo>
                  <a:lnTo>
                    <a:pt x="746944" y="252559"/>
                  </a:lnTo>
                  <a:lnTo>
                    <a:pt x="1026686" y="252559"/>
                  </a:lnTo>
                  <a:lnTo>
                    <a:pt x="1026686" y="375414"/>
                  </a:lnTo>
                  <a:lnTo>
                    <a:pt x="746944" y="375414"/>
                  </a:lnTo>
                  <a:lnTo>
                    <a:pt x="746944" y="494631"/>
                  </a:lnTo>
                  <a:lnTo>
                    <a:pt x="1052798" y="494631"/>
                  </a:lnTo>
                  <a:close/>
                </a:path>
                <a:path w="1856104" h="629919">
                  <a:moveTo>
                    <a:pt x="1361455" y="0"/>
                  </a:moveTo>
                  <a:lnTo>
                    <a:pt x="1399526" y="1645"/>
                  </a:lnTo>
                  <a:lnTo>
                    <a:pt x="1464592" y="14808"/>
                  </a:lnTo>
                  <a:lnTo>
                    <a:pt x="1515318" y="40666"/>
                  </a:lnTo>
                  <a:lnTo>
                    <a:pt x="1553630" y="76409"/>
                  </a:lnTo>
                  <a:lnTo>
                    <a:pt x="1580117" y="121076"/>
                  </a:lnTo>
                  <a:lnTo>
                    <a:pt x="1596383" y="171694"/>
                  </a:lnTo>
                  <a:lnTo>
                    <a:pt x="1600744" y="199051"/>
                  </a:lnTo>
                  <a:lnTo>
                    <a:pt x="1443002" y="199051"/>
                  </a:lnTo>
                  <a:lnTo>
                    <a:pt x="1439376" y="181152"/>
                  </a:lnTo>
                  <a:lnTo>
                    <a:pt x="1433852" y="165126"/>
                  </a:lnTo>
                  <a:lnTo>
                    <a:pt x="1405706" y="128674"/>
                  </a:lnTo>
                  <a:lnTo>
                    <a:pt x="1358030" y="115792"/>
                  </a:lnTo>
                  <a:lnTo>
                    <a:pt x="1345095" y="116621"/>
                  </a:lnTo>
                  <a:lnTo>
                    <a:pt x="1306850" y="136526"/>
                  </a:lnTo>
                  <a:lnTo>
                    <a:pt x="1297459" y="170156"/>
                  </a:lnTo>
                  <a:lnTo>
                    <a:pt x="1299131" y="184042"/>
                  </a:lnTo>
                  <a:lnTo>
                    <a:pt x="1324213" y="218956"/>
                  </a:lnTo>
                  <a:lnTo>
                    <a:pt x="1362900" y="238058"/>
                  </a:lnTo>
                  <a:lnTo>
                    <a:pt x="1425451" y="255984"/>
                  </a:lnTo>
                  <a:lnTo>
                    <a:pt x="1471909" y="269427"/>
                  </a:lnTo>
                  <a:lnTo>
                    <a:pt x="1511332" y="286002"/>
                  </a:lnTo>
                  <a:lnTo>
                    <a:pt x="1569067" y="328541"/>
                  </a:lnTo>
                  <a:lnTo>
                    <a:pt x="1601975" y="382477"/>
                  </a:lnTo>
                  <a:lnTo>
                    <a:pt x="1612944" y="447115"/>
                  </a:lnTo>
                  <a:lnTo>
                    <a:pt x="1610804" y="476144"/>
                  </a:lnTo>
                  <a:lnTo>
                    <a:pt x="1593681" y="526656"/>
                  </a:lnTo>
                  <a:lnTo>
                    <a:pt x="1560439" y="567028"/>
                  </a:lnTo>
                  <a:lnTo>
                    <a:pt x="1516455" y="597420"/>
                  </a:lnTo>
                  <a:lnTo>
                    <a:pt x="1463295" y="617914"/>
                  </a:lnTo>
                  <a:lnTo>
                    <a:pt x="1405613" y="628188"/>
                  </a:lnTo>
                  <a:lnTo>
                    <a:pt x="1375367" y="629472"/>
                  </a:lnTo>
                  <a:lnTo>
                    <a:pt x="1320655" y="626489"/>
                  </a:lnTo>
                  <a:lnTo>
                    <a:pt x="1271240" y="617540"/>
                  </a:lnTo>
                  <a:lnTo>
                    <a:pt x="1227122" y="602624"/>
                  </a:lnTo>
                  <a:lnTo>
                    <a:pt x="1188302" y="581742"/>
                  </a:lnTo>
                  <a:lnTo>
                    <a:pt x="1156210" y="554507"/>
                  </a:lnTo>
                  <a:lnTo>
                    <a:pt x="1132279" y="520529"/>
                  </a:lnTo>
                  <a:lnTo>
                    <a:pt x="1116507" y="479809"/>
                  </a:lnTo>
                  <a:lnTo>
                    <a:pt x="1108895" y="432347"/>
                  </a:lnTo>
                  <a:lnTo>
                    <a:pt x="1266852" y="432347"/>
                  </a:lnTo>
                  <a:lnTo>
                    <a:pt x="1272136" y="452292"/>
                  </a:lnTo>
                  <a:lnTo>
                    <a:pt x="1280283" y="469321"/>
                  </a:lnTo>
                  <a:lnTo>
                    <a:pt x="1320842" y="503058"/>
                  </a:lnTo>
                  <a:lnTo>
                    <a:pt x="1371086" y="513894"/>
                  </a:lnTo>
                  <a:lnTo>
                    <a:pt x="1387059" y="512904"/>
                  </a:lnTo>
                  <a:lnTo>
                    <a:pt x="1426307" y="498055"/>
                  </a:lnTo>
                  <a:lnTo>
                    <a:pt x="1448138" y="457817"/>
                  </a:lnTo>
                  <a:lnTo>
                    <a:pt x="1446854" y="446192"/>
                  </a:lnTo>
                  <a:lnTo>
                    <a:pt x="1415097" y="404871"/>
                  </a:lnTo>
                  <a:lnTo>
                    <a:pt x="1376785" y="387962"/>
                  </a:lnTo>
                  <a:lnTo>
                    <a:pt x="1317939" y="371455"/>
                  </a:lnTo>
                  <a:lnTo>
                    <a:pt x="1287346" y="361716"/>
                  </a:lnTo>
                  <a:lnTo>
                    <a:pt x="1233463" y="340313"/>
                  </a:lnTo>
                  <a:lnTo>
                    <a:pt x="1190228" y="313826"/>
                  </a:lnTo>
                  <a:lnTo>
                    <a:pt x="1158551" y="280169"/>
                  </a:lnTo>
                  <a:lnTo>
                    <a:pt x="1139128" y="237095"/>
                  </a:lnTo>
                  <a:lnTo>
                    <a:pt x="1132653" y="182356"/>
                  </a:lnTo>
                  <a:lnTo>
                    <a:pt x="1134646" y="154184"/>
                  </a:lnTo>
                  <a:lnTo>
                    <a:pt x="1150592" y="104742"/>
                  </a:lnTo>
                  <a:lnTo>
                    <a:pt x="1181841" y="64437"/>
                  </a:lnTo>
                  <a:lnTo>
                    <a:pt x="1223898" y="33509"/>
                  </a:lnTo>
                  <a:lnTo>
                    <a:pt x="1275293" y="12159"/>
                  </a:lnTo>
                  <a:lnTo>
                    <a:pt x="1331691" y="1351"/>
                  </a:lnTo>
                  <a:lnTo>
                    <a:pt x="1361455" y="0"/>
                  </a:lnTo>
                  <a:close/>
                </a:path>
                <a:path w="1856104" h="629919">
                  <a:moveTo>
                    <a:pt x="1855840" y="617272"/>
                  </a:moveTo>
                  <a:lnTo>
                    <a:pt x="1698098" y="617272"/>
                  </a:lnTo>
                  <a:lnTo>
                    <a:pt x="1698098" y="12413"/>
                  </a:lnTo>
                  <a:lnTo>
                    <a:pt x="1855840" y="12413"/>
                  </a:lnTo>
                  <a:lnTo>
                    <a:pt x="1855840" y="617272"/>
                  </a:lnTo>
                  <a:close/>
                </a:path>
              </a:pathLst>
            </a:custGeom>
            <a:ln w="328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2979765" y="289329"/>
            <a:ext cx="868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 b="1">
                <a:latin typeface="Tahoma"/>
                <a:cs typeface="Tahoma"/>
              </a:rPr>
              <a:t>S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-70" b="1">
                <a:latin typeface="Tahoma"/>
                <a:cs typeface="Tahoma"/>
              </a:rPr>
              <a:t>R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10425" y="289329"/>
            <a:ext cx="11499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G</a:t>
            </a:r>
            <a:r>
              <a:rPr dirty="0" sz="1400" spc="515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  </a:t>
            </a:r>
            <a:r>
              <a:rPr dirty="0" sz="1400" spc="10" b="1">
                <a:latin typeface="Tahoma"/>
                <a:cs typeface="Tahoma"/>
              </a:rPr>
              <a:t>L </a:t>
            </a:r>
            <a:r>
              <a:rPr dirty="0" sz="1400" spc="100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Á  </a:t>
            </a:r>
            <a:r>
              <a:rPr dirty="0" sz="1400" spc="85" b="1">
                <a:latin typeface="Tahoma"/>
                <a:cs typeface="Tahoma"/>
              </a:rPr>
              <a:t>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95427"/>
            <a:ext cx="12184380" cy="55880"/>
          </a:xfrm>
          <a:custGeom>
            <a:avLst/>
            <a:gdLst/>
            <a:ahLst/>
            <a:cxnLst/>
            <a:rect l="l" t="t" r="r" b="b"/>
            <a:pathLst>
              <a:path w="12184380" h="55879">
                <a:moveTo>
                  <a:pt x="0" y="38100"/>
                </a:moveTo>
                <a:lnTo>
                  <a:pt x="0" y="0"/>
                </a:lnTo>
                <a:lnTo>
                  <a:pt x="12183820" y="17663"/>
                </a:lnTo>
                <a:lnTo>
                  <a:pt x="12183765" y="55763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056252" y="413091"/>
            <a:ext cx="2232025" cy="38100"/>
          </a:xfrm>
          <a:custGeom>
            <a:avLst/>
            <a:gdLst/>
            <a:ahLst/>
            <a:cxnLst/>
            <a:rect l="l" t="t" r="r" b="b"/>
            <a:pathLst>
              <a:path w="2232025" h="38100">
                <a:moveTo>
                  <a:pt x="0" y="0"/>
                </a:moveTo>
                <a:lnTo>
                  <a:pt x="2231747" y="0"/>
                </a:lnTo>
                <a:lnTo>
                  <a:pt x="2231747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83793" y="1115340"/>
            <a:ext cx="2914649" cy="32575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97032" y="5143500"/>
            <a:ext cx="2505074" cy="3981449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3405250" y="2038778"/>
            <a:ext cx="619125" cy="629920"/>
          </a:xfrm>
          <a:custGeom>
            <a:avLst/>
            <a:gdLst/>
            <a:ahLst/>
            <a:cxnLst/>
            <a:rect l="l" t="t" r="r" b="b"/>
            <a:pathLst>
              <a:path w="619125" h="629919">
                <a:moveTo>
                  <a:pt x="309492" y="0"/>
                </a:moveTo>
                <a:lnTo>
                  <a:pt x="355215" y="2394"/>
                </a:lnTo>
                <a:lnTo>
                  <a:pt x="397781" y="9578"/>
                </a:lnTo>
                <a:lnTo>
                  <a:pt x="437190" y="21550"/>
                </a:lnTo>
                <a:lnTo>
                  <a:pt x="473442" y="38312"/>
                </a:lnTo>
                <a:lnTo>
                  <a:pt x="506162" y="59394"/>
                </a:lnTo>
                <a:lnTo>
                  <a:pt x="534976" y="84543"/>
                </a:lnTo>
                <a:lnTo>
                  <a:pt x="559884" y="113758"/>
                </a:lnTo>
                <a:lnTo>
                  <a:pt x="580886" y="147041"/>
                </a:lnTo>
                <a:lnTo>
                  <a:pt x="597554" y="183935"/>
                </a:lnTo>
                <a:lnTo>
                  <a:pt x="609460" y="224200"/>
                </a:lnTo>
                <a:lnTo>
                  <a:pt x="616603" y="267836"/>
                </a:lnTo>
                <a:lnTo>
                  <a:pt x="618984" y="314843"/>
                </a:lnTo>
                <a:lnTo>
                  <a:pt x="616603" y="361863"/>
                </a:lnTo>
                <a:lnTo>
                  <a:pt x="609460" y="405539"/>
                </a:lnTo>
                <a:lnTo>
                  <a:pt x="597554" y="445871"/>
                </a:lnTo>
                <a:lnTo>
                  <a:pt x="580886" y="482859"/>
                </a:lnTo>
                <a:lnTo>
                  <a:pt x="559884" y="516047"/>
                </a:lnTo>
                <a:lnTo>
                  <a:pt x="534976" y="545196"/>
                </a:lnTo>
                <a:lnTo>
                  <a:pt x="506162" y="570305"/>
                </a:lnTo>
                <a:lnTo>
                  <a:pt x="473442" y="591374"/>
                </a:lnTo>
                <a:lnTo>
                  <a:pt x="437190" y="608042"/>
                </a:lnTo>
                <a:lnTo>
                  <a:pt x="397781" y="619947"/>
                </a:lnTo>
                <a:lnTo>
                  <a:pt x="355215" y="627091"/>
                </a:lnTo>
                <a:lnTo>
                  <a:pt x="309492" y="629472"/>
                </a:lnTo>
                <a:lnTo>
                  <a:pt x="264117" y="627091"/>
                </a:lnTo>
                <a:lnTo>
                  <a:pt x="221738" y="619947"/>
                </a:lnTo>
                <a:lnTo>
                  <a:pt x="182356" y="608042"/>
                </a:lnTo>
                <a:lnTo>
                  <a:pt x="145970" y="591374"/>
                </a:lnTo>
                <a:lnTo>
                  <a:pt x="113143" y="570305"/>
                </a:lnTo>
                <a:lnTo>
                  <a:pt x="84222" y="545196"/>
                </a:lnTo>
                <a:lnTo>
                  <a:pt x="59207" y="516047"/>
                </a:lnTo>
                <a:lnTo>
                  <a:pt x="38097" y="482859"/>
                </a:lnTo>
                <a:lnTo>
                  <a:pt x="21430" y="445871"/>
                </a:lnTo>
                <a:lnTo>
                  <a:pt x="9524" y="405539"/>
                </a:lnTo>
                <a:lnTo>
                  <a:pt x="2381" y="361863"/>
                </a:lnTo>
                <a:lnTo>
                  <a:pt x="0" y="314843"/>
                </a:lnTo>
                <a:lnTo>
                  <a:pt x="2381" y="267836"/>
                </a:lnTo>
                <a:lnTo>
                  <a:pt x="9524" y="224200"/>
                </a:lnTo>
                <a:lnTo>
                  <a:pt x="21430" y="183935"/>
                </a:lnTo>
                <a:lnTo>
                  <a:pt x="38097" y="147041"/>
                </a:lnTo>
                <a:lnTo>
                  <a:pt x="59207" y="113758"/>
                </a:lnTo>
                <a:lnTo>
                  <a:pt x="84222" y="84543"/>
                </a:lnTo>
                <a:lnTo>
                  <a:pt x="113143" y="59394"/>
                </a:lnTo>
                <a:lnTo>
                  <a:pt x="145970" y="38312"/>
                </a:lnTo>
                <a:lnTo>
                  <a:pt x="182356" y="21550"/>
                </a:lnTo>
                <a:lnTo>
                  <a:pt x="221738" y="9578"/>
                </a:lnTo>
                <a:lnTo>
                  <a:pt x="264117" y="2394"/>
                </a:lnTo>
                <a:lnTo>
                  <a:pt x="309492" y="0"/>
                </a:lnTo>
                <a:close/>
              </a:path>
              <a:path w="619125" h="629919">
                <a:moveTo>
                  <a:pt x="309492" y="513894"/>
                </a:moveTo>
                <a:lnTo>
                  <a:pt x="370813" y="500945"/>
                </a:lnTo>
                <a:lnTo>
                  <a:pt x="417793" y="462098"/>
                </a:lnTo>
                <a:lnTo>
                  <a:pt x="447651" y="399386"/>
                </a:lnTo>
                <a:lnTo>
                  <a:pt x="455115" y="359843"/>
                </a:lnTo>
                <a:lnTo>
                  <a:pt x="457603" y="314843"/>
                </a:lnTo>
                <a:lnTo>
                  <a:pt x="455115" y="269414"/>
                </a:lnTo>
                <a:lnTo>
                  <a:pt x="447651" y="229657"/>
                </a:lnTo>
                <a:lnTo>
                  <a:pt x="417793" y="167160"/>
                </a:lnTo>
                <a:lnTo>
                  <a:pt x="370813" y="128634"/>
                </a:lnTo>
                <a:lnTo>
                  <a:pt x="309492" y="115792"/>
                </a:lnTo>
                <a:lnTo>
                  <a:pt x="277119" y="119002"/>
                </a:lnTo>
                <a:lnTo>
                  <a:pt x="222969" y="144686"/>
                </a:lnTo>
                <a:lnTo>
                  <a:pt x="183774" y="195573"/>
                </a:lnTo>
                <a:lnTo>
                  <a:pt x="163869" y="269414"/>
                </a:lnTo>
                <a:lnTo>
                  <a:pt x="161381" y="314843"/>
                </a:lnTo>
                <a:lnTo>
                  <a:pt x="163869" y="359843"/>
                </a:lnTo>
                <a:lnTo>
                  <a:pt x="171333" y="399386"/>
                </a:lnTo>
                <a:lnTo>
                  <a:pt x="201191" y="462098"/>
                </a:lnTo>
                <a:lnTo>
                  <a:pt x="248278" y="500945"/>
                </a:lnTo>
                <a:lnTo>
                  <a:pt x="309492" y="513894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118910" y="2051192"/>
            <a:ext cx="579120" cy="605155"/>
          </a:xfrm>
          <a:custGeom>
            <a:avLst/>
            <a:gdLst/>
            <a:ahLst/>
            <a:cxnLst/>
            <a:rect l="l" t="t" r="r" b="b"/>
            <a:pathLst>
              <a:path w="579120" h="605155">
                <a:moveTo>
                  <a:pt x="578532" y="604858"/>
                </a:moveTo>
                <a:lnTo>
                  <a:pt x="372418" y="604858"/>
                </a:lnTo>
                <a:lnTo>
                  <a:pt x="152391" y="205044"/>
                </a:lnTo>
                <a:lnTo>
                  <a:pt x="154385" y="227437"/>
                </a:lnTo>
                <a:lnTo>
                  <a:pt x="156846" y="269815"/>
                </a:lnTo>
                <a:lnTo>
                  <a:pt x="157501" y="308489"/>
                </a:lnTo>
                <a:lnTo>
                  <a:pt x="157742" y="355081"/>
                </a:lnTo>
                <a:lnTo>
                  <a:pt x="157742" y="604858"/>
                </a:lnTo>
                <a:lnTo>
                  <a:pt x="0" y="604858"/>
                </a:lnTo>
                <a:lnTo>
                  <a:pt x="0" y="0"/>
                </a:lnTo>
                <a:lnTo>
                  <a:pt x="196268" y="0"/>
                </a:lnTo>
                <a:lnTo>
                  <a:pt x="425926" y="417151"/>
                </a:lnTo>
                <a:lnTo>
                  <a:pt x="424374" y="394155"/>
                </a:lnTo>
                <a:lnTo>
                  <a:pt x="422234" y="349530"/>
                </a:lnTo>
                <a:lnTo>
                  <a:pt x="421271" y="307432"/>
                </a:lnTo>
                <a:lnTo>
                  <a:pt x="420789" y="258552"/>
                </a:lnTo>
                <a:lnTo>
                  <a:pt x="420789" y="0"/>
                </a:lnTo>
                <a:lnTo>
                  <a:pt x="578532" y="0"/>
                </a:lnTo>
                <a:lnTo>
                  <a:pt x="578532" y="604858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14929" y="2038778"/>
            <a:ext cx="1024255" cy="629920"/>
          </a:xfrm>
          <a:custGeom>
            <a:avLst/>
            <a:gdLst/>
            <a:ahLst/>
            <a:cxnLst/>
            <a:rect l="l" t="t" r="r" b="b"/>
            <a:pathLst>
              <a:path w="1024254" h="629919">
                <a:moveTo>
                  <a:pt x="463596" y="494631"/>
                </a:moveTo>
                <a:lnTo>
                  <a:pt x="463596" y="617272"/>
                </a:lnTo>
                <a:lnTo>
                  <a:pt x="0" y="617272"/>
                </a:lnTo>
                <a:lnTo>
                  <a:pt x="0" y="12413"/>
                </a:lnTo>
                <a:lnTo>
                  <a:pt x="454820" y="12413"/>
                </a:lnTo>
                <a:lnTo>
                  <a:pt x="454820" y="135055"/>
                </a:lnTo>
                <a:lnTo>
                  <a:pt x="157742" y="135055"/>
                </a:lnTo>
                <a:lnTo>
                  <a:pt x="157742" y="252559"/>
                </a:lnTo>
                <a:lnTo>
                  <a:pt x="437484" y="252559"/>
                </a:lnTo>
                <a:lnTo>
                  <a:pt x="437484" y="375414"/>
                </a:lnTo>
                <a:lnTo>
                  <a:pt x="157742" y="375414"/>
                </a:lnTo>
                <a:lnTo>
                  <a:pt x="157742" y="494631"/>
                </a:lnTo>
                <a:lnTo>
                  <a:pt x="463596" y="494631"/>
                </a:lnTo>
                <a:close/>
              </a:path>
              <a:path w="1024254" h="629919">
                <a:moveTo>
                  <a:pt x="772253" y="0"/>
                </a:moveTo>
                <a:lnTo>
                  <a:pt x="810324" y="1645"/>
                </a:lnTo>
                <a:lnTo>
                  <a:pt x="875390" y="14808"/>
                </a:lnTo>
                <a:lnTo>
                  <a:pt x="926116" y="40666"/>
                </a:lnTo>
                <a:lnTo>
                  <a:pt x="964428" y="76409"/>
                </a:lnTo>
                <a:lnTo>
                  <a:pt x="990915" y="121076"/>
                </a:lnTo>
                <a:lnTo>
                  <a:pt x="1007181" y="171694"/>
                </a:lnTo>
                <a:lnTo>
                  <a:pt x="1011542" y="199051"/>
                </a:lnTo>
                <a:lnTo>
                  <a:pt x="853799" y="199051"/>
                </a:lnTo>
                <a:lnTo>
                  <a:pt x="850174" y="181152"/>
                </a:lnTo>
                <a:lnTo>
                  <a:pt x="844649" y="165126"/>
                </a:lnTo>
                <a:lnTo>
                  <a:pt x="816504" y="128674"/>
                </a:lnTo>
                <a:lnTo>
                  <a:pt x="768828" y="115792"/>
                </a:lnTo>
                <a:lnTo>
                  <a:pt x="755892" y="116621"/>
                </a:lnTo>
                <a:lnTo>
                  <a:pt x="717647" y="136526"/>
                </a:lnTo>
                <a:lnTo>
                  <a:pt x="708257" y="170156"/>
                </a:lnTo>
                <a:lnTo>
                  <a:pt x="709929" y="184042"/>
                </a:lnTo>
                <a:lnTo>
                  <a:pt x="735011" y="218956"/>
                </a:lnTo>
                <a:lnTo>
                  <a:pt x="773697" y="238058"/>
                </a:lnTo>
                <a:lnTo>
                  <a:pt x="836249" y="255984"/>
                </a:lnTo>
                <a:lnTo>
                  <a:pt x="882707" y="269427"/>
                </a:lnTo>
                <a:lnTo>
                  <a:pt x="922130" y="286002"/>
                </a:lnTo>
                <a:lnTo>
                  <a:pt x="979865" y="328541"/>
                </a:lnTo>
                <a:lnTo>
                  <a:pt x="1012773" y="382477"/>
                </a:lnTo>
                <a:lnTo>
                  <a:pt x="1023742" y="447115"/>
                </a:lnTo>
                <a:lnTo>
                  <a:pt x="1021602" y="476144"/>
                </a:lnTo>
                <a:lnTo>
                  <a:pt x="1004479" y="526656"/>
                </a:lnTo>
                <a:lnTo>
                  <a:pt x="971237" y="567028"/>
                </a:lnTo>
                <a:lnTo>
                  <a:pt x="927253" y="597420"/>
                </a:lnTo>
                <a:lnTo>
                  <a:pt x="874092" y="617914"/>
                </a:lnTo>
                <a:lnTo>
                  <a:pt x="816411" y="628188"/>
                </a:lnTo>
                <a:lnTo>
                  <a:pt x="786165" y="629472"/>
                </a:lnTo>
                <a:lnTo>
                  <a:pt x="731452" y="626489"/>
                </a:lnTo>
                <a:lnTo>
                  <a:pt x="682037" y="617540"/>
                </a:lnTo>
                <a:lnTo>
                  <a:pt x="637920" y="602624"/>
                </a:lnTo>
                <a:lnTo>
                  <a:pt x="599099" y="581742"/>
                </a:lnTo>
                <a:lnTo>
                  <a:pt x="567008" y="554507"/>
                </a:lnTo>
                <a:lnTo>
                  <a:pt x="543076" y="520529"/>
                </a:lnTo>
                <a:lnTo>
                  <a:pt x="527305" y="479809"/>
                </a:lnTo>
                <a:lnTo>
                  <a:pt x="519693" y="432347"/>
                </a:lnTo>
                <a:lnTo>
                  <a:pt x="677650" y="432347"/>
                </a:lnTo>
                <a:lnTo>
                  <a:pt x="682934" y="452292"/>
                </a:lnTo>
                <a:lnTo>
                  <a:pt x="691080" y="469321"/>
                </a:lnTo>
                <a:lnTo>
                  <a:pt x="731640" y="503058"/>
                </a:lnTo>
                <a:lnTo>
                  <a:pt x="781884" y="513894"/>
                </a:lnTo>
                <a:lnTo>
                  <a:pt x="797856" y="512904"/>
                </a:lnTo>
                <a:lnTo>
                  <a:pt x="837105" y="498055"/>
                </a:lnTo>
                <a:lnTo>
                  <a:pt x="858936" y="457817"/>
                </a:lnTo>
                <a:lnTo>
                  <a:pt x="857652" y="446192"/>
                </a:lnTo>
                <a:lnTo>
                  <a:pt x="825895" y="404871"/>
                </a:lnTo>
                <a:lnTo>
                  <a:pt x="787583" y="387962"/>
                </a:lnTo>
                <a:lnTo>
                  <a:pt x="728737" y="371455"/>
                </a:lnTo>
                <a:lnTo>
                  <a:pt x="698144" y="361716"/>
                </a:lnTo>
                <a:lnTo>
                  <a:pt x="644261" y="340313"/>
                </a:lnTo>
                <a:lnTo>
                  <a:pt x="601026" y="313826"/>
                </a:lnTo>
                <a:lnTo>
                  <a:pt x="569349" y="280169"/>
                </a:lnTo>
                <a:lnTo>
                  <a:pt x="549925" y="237095"/>
                </a:lnTo>
                <a:lnTo>
                  <a:pt x="543451" y="182356"/>
                </a:lnTo>
                <a:lnTo>
                  <a:pt x="545444" y="154184"/>
                </a:lnTo>
                <a:lnTo>
                  <a:pt x="561390" y="104742"/>
                </a:lnTo>
                <a:lnTo>
                  <a:pt x="592639" y="64437"/>
                </a:lnTo>
                <a:lnTo>
                  <a:pt x="634696" y="33509"/>
                </a:lnTo>
                <a:lnTo>
                  <a:pt x="686091" y="12159"/>
                </a:lnTo>
                <a:lnTo>
                  <a:pt x="742489" y="1351"/>
                </a:lnTo>
                <a:lnTo>
                  <a:pt x="772253" y="0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78106" y="2051192"/>
            <a:ext cx="561975" cy="605155"/>
          </a:xfrm>
          <a:custGeom>
            <a:avLst/>
            <a:gdLst/>
            <a:ahLst/>
            <a:cxnLst/>
            <a:rect l="l" t="t" r="r" b="b"/>
            <a:pathLst>
              <a:path w="561975" h="605155">
                <a:moveTo>
                  <a:pt x="305853" y="3424"/>
                </a:moveTo>
                <a:lnTo>
                  <a:pt x="373060" y="17497"/>
                </a:lnTo>
                <a:lnTo>
                  <a:pt x="434273" y="43876"/>
                </a:lnTo>
                <a:lnTo>
                  <a:pt x="486711" y="83580"/>
                </a:lnTo>
                <a:lnTo>
                  <a:pt x="527164" y="138051"/>
                </a:lnTo>
                <a:lnTo>
                  <a:pt x="553169" y="208094"/>
                </a:lnTo>
                <a:lnTo>
                  <a:pt x="559670" y="249255"/>
                </a:lnTo>
                <a:lnTo>
                  <a:pt x="561837" y="294510"/>
                </a:lnTo>
                <a:lnTo>
                  <a:pt x="559670" y="339992"/>
                </a:lnTo>
                <a:lnTo>
                  <a:pt x="553169" y="381835"/>
                </a:lnTo>
                <a:lnTo>
                  <a:pt x="542333" y="420040"/>
                </a:lnTo>
                <a:lnTo>
                  <a:pt x="508436" y="485467"/>
                </a:lnTo>
                <a:lnTo>
                  <a:pt x="461991" y="536514"/>
                </a:lnTo>
                <a:lnTo>
                  <a:pt x="404416" y="573301"/>
                </a:lnTo>
                <a:lnTo>
                  <a:pt x="340206" y="595668"/>
                </a:lnTo>
                <a:lnTo>
                  <a:pt x="294991" y="602584"/>
                </a:lnTo>
                <a:lnTo>
                  <a:pt x="250847" y="604751"/>
                </a:lnTo>
                <a:lnTo>
                  <a:pt x="228802" y="604858"/>
                </a:lnTo>
                <a:lnTo>
                  <a:pt x="0" y="604858"/>
                </a:lnTo>
                <a:lnTo>
                  <a:pt x="0" y="0"/>
                </a:lnTo>
                <a:lnTo>
                  <a:pt x="228802" y="0"/>
                </a:lnTo>
                <a:lnTo>
                  <a:pt x="268183" y="428"/>
                </a:lnTo>
                <a:lnTo>
                  <a:pt x="305853" y="3424"/>
                </a:lnTo>
                <a:close/>
              </a:path>
              <a:path w="561975" h="605155">
                <a:moveTo>
                  <a:pt x="263903" y="480291"/>
                </a:moveTo>
                <a:lnTo>
                  <a:pt x="317732" y="464292"/>
                </a:lnTo>
                <a:lnTo>
                  <a:pt x="360218" y="426568"/>
                </a:lnTo>
                <a:lnTo>
                  <a:pt x="387828" y="369796"/>
                </a:lnTo>
                <a:lnTo>
                  <a:pt x="397031" y="297078"/>
                </a:lnTo>
                <a:lnTo>
                  <a:pt x="394730" y="259074"/>
                </a:lnTo>
                <a:lnTo>
                  <a:pt x="376324" y="197111"/>
                </a:lnTo>
                <a:lnTo>
                  <a:pt x="340393" y="153809"/>
                </a:lnTo>
                <a:lnTo>
                  <a:pt x="292235" y="129409"/>
                </a:lnTo>
                <a:lnTo>
                  <a:pt x="249562" y="123069"/>
                </a:lnTo>
                <a:lnTo>
                  <a:pt x="236506" y="122641"/>
                </a:lnTo>
                <a:lnTo>
                  <a:pt x="230072" y="122641"/>
                </a:lnTo>
                <a:lnTo>
                  <a:pt x="222969" y="122641"/>
                </a:lnTo>
                <a:lnTo>
                  <a:pt x="215197" y="122641"/>
                </a:lnTo>
                <a:lnTo>
                  <a:pt x="206756" y="122641"/>
                </a:lnTo>
                <a:lnTo>
                  <a:pt x="157742" y="122641"/>
                </a:lnTo>
                <a:lnTo>
                  <a:pt x="157742" y="482217"/>
                </a:lnTo>
                <a:lnTo>
                  <a:pt x="206756" y="482217"/>
                </a:lnTo>
                <a:lnTo>
                  <a:pt x="215197" y="482190"/>
                </a:lnTo>
                <a:lnTo>
                  <a:pt x="256572" y="480705"/>
                </a:lnTo>
                <a:lnTo>
                  <a:pt x="263903" y="480291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34678" y="2051192"/>
            <a:ext cx="464184" cy="605155"/>
          </a:xfrm>
          <a:custGeom>
            <a:avLst/>
            <a:gdLst/>
            <a:ahLst/>
            <a:cxnLst/>
            <a:rect l="l" t="t" r="r" b="b"/>
            <a:pathLst>
              <a:path w="464184" h="605155">
                <a:moveTo>
                  <a:pt x="463596" y="482217"/>
                </a:moveTo>
                <a:lnTo>
                  <a:pt x="463596" y="604858"/>
                </a:lnTo>
                <a:lnTo>
                  <a:pt x="0" y="604858"/>
                </a:lnTo>
                <a:lnTo>
                  <a:pt x="0" y="0"/>
                </a:lnTo>
                <a:lnTo>
                  <a:pt x="454821" y="0"/>
                </a:lnTo>
                <a:lnTo>
                  <a:pt x="454821" y="122641"/>
                </a:lnTo>
                <a:lnTo>
                  <a:pt x="157742" y="122641"/>
                </a:lnTo>
                <a:lnTo>
                  <a:pt x="157742" y="240145"/>
                </a:lnTo>
                <a:lnTo>
                  <a:pt x="437484" y="240145"/>
                </a:lnTo>
                <a:lnTo>
                  <a:pt x="437484" y="363000"/>
                </a:lnTo>
                <a:lnTo>
                  <a:pt x="157742" y="363000"/>
                </a:lnTo>
                <a:lnTo>
                  <a:pt x="157742" y="482217"/>
                </a:lnTo>
                <a:lnTo>
                  <a:pt x="463596" y="482217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412351" y="1766670"/>
            <a:ext cx="5825490" cy="1077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S</a:t>
            </a:r>
            <a:r>
              <a:rPr dirty="0" spc="160"/>
              <a:t>E</a:t>
            </a:r>
            <a:r>
              <a:rPr dirty="0" spc="-55"/>
              <a:t>S</a:t>
            </a:r>
            <a:r>
              <a:rPr dirty="0" spc="-1175"/>
              <a:t>I</a:t>
            </a:r>
            <a:r>
              <a:rPr dirty="0" spc="120"/>
              <a:t>O</a:t>
            </a:r>
            <a:r>
              <a:rPr dirty="0" spc="155"/>
              <a:t>N</a:t>
            </a:r>
            <a:r>
              <a:rPr dirty="0" spc="160"/>
              <a:t>E</a:t>
            </a:r>
            <a:r>
              <a:rPr dirty="0" spc="-50"/>
              <a:t>S</a:t>
            </a:r>
            <a:r>
              <a:rPr dirty="0" spc="-810"/>
              <a:t> </a:t>
            </a:r>
            <a:r>
              <a:rPr dirty="0" spc="-65"/>
              <a:t>D</a:t>
            </a:r>
            <a:r>
              <a:rPr dirty="0" spc="165"/>
              <a:t>E</a:t>
            </a:r>
          </a:p>
        </p:txBody>
      </p:sp>
      <p:sp>
        <p:nvSpPr>
          <p:cNvPr id="18" name="object 18"/>
          <p:cNvSpPr/>
          <p:nvPr/>
        </p:nvSpPr>
        <p:spPr>
          <a:xfrm>
            <a:off x="1472352" y="2915078"/>
            <a:ext cx="2049145" cy="629920"/>
          </a:xfrm>
          <a:custGeom>
            <a:avLst/>
            <a:gdLst/>
            <a:ahLst/>
            <a:cxnLst/>
            <a:rect l="l" t="t" r="r" b="b"/>
            <a:pathLst>
              <a:path w="2049145" h="629920">
                <a:moveTo>
                  <a:pt x="299004" y="0"/>
                </a:moveTo>
                <a:lnTo>
                  <a:pt x="340567" y="1765"/>
                </a:lnTo>
                <a:lnTo>
                  <a:pt x="378571" y="7063"/>
                </a:lnTo>
                <a:lnTo>
                  <a:pt x="443905" y="28252"/>
                </a:lnTo>
                <a:lnTo>
                  <a:pt x="495701" y="61213"/>
                </a:lnTo>
                <a:lnTo>
                  <a:pt x="534227" y="104020"/>
                </a:lnTo>
                <a:lnTo>
                  <a:pt x="559857" y="154746"/>
                </a:lnTo>
                <a:lnTo>
                  <a:pt x="572539" y="211464"/>
                </a:lnTo>
                <a:lnTo>
                  <a:pt x="573395" y="220240"/>
                </a:lnTo>
                <a:lnTo>
                  <a:pt x="415652" y="220240"/>
                </a:lnTo>
                <a:lnTo>
                  <a:pt x="413726" y="211464"/>
                </a:lnTo>
                <a:lnTo>
                  <a:pt x="399225" y="169608"/>
                </a:lnTo>
                <a:lnTo>
                  <a:pt x="374986" y="139710"/>
                </a:lnTo>
                <a:lnTo>
                  <a:pt x="341008" y="121771"/>
                </a:lnTo>
                <a:lnTo>
                  <a:pt x="297292" y="115792"/>
                </a:lnTo>
                <a:lnTo>
                  <a:pt x="270364" y="118788"/>
                </a:lnTo>
                <a:lnTo>
                  <a:pt x="223169" y="142760"/>
                </a:lnTo>
                <a:lnTo>
                  <a:pt x="186235" y="190743"/>
                </a:lnTo>
                <a:lnTo>
                  <a:pt x="167186" y="263622"/>
                </a:lnTo>
                <a:lnTo>
                  <a:pt x="164805" y="309492"/>
                </a:lnTo>
                <a:lnTo>
                  <a:pt x="165982" y="345717"/>
                </a:lnTo>
                <a:lnTo>
                  <a:pt x="175400" y="406288"/>
                </a:lnTo>
                <a:lnTo>
                  <a:pt x="193767" y="451329"/>
                </a:lnTo>
                <a:lnTo>
                  <a:pt x="218273" y="483327"/>
                </a:lnTo>
                <a:lnTo>
                  <a:pt x="264224" y="509078"/>
                </a:lnTo>
                <a:lnTo>
                  <a:pt x="298148" y="513894"/>
                </a:lnTo>
                <a:lnTo>
                  <a:pt x="320274" y="512195"/>
                </a:lnTo>
                <a:lnTo>
                  <a:pt x="357944" y="498604"/>
                </a:lnTo>
                <a:lnTo>
                  <a:pt x="386731" y="471689"/>
                </a:lnTo>
                <a:lnTo>
                  <a:pt x="405994" y="433056"/>
                </a:lnTo>
                <a:lnTo>
                  <a:pt x="413726" y="400670"/>
                </a:lnTo>
                <a:lnTo>
                  <a:pt x="571683" y="400670"/>
                </a:lnTo>
                <a:lnTo>
                  <a:pt x="565409" y="444360"/>
                </a:lnTo>
                <a:lnTo>
                  <a:pt x="543256" y="505359"/>
                </a:lnTo>
                <a:lnTo>
                  <a:pt x="506470" y="554426"/>
                </a:lnTo>
                <a:lnTo>
                  <a:pt x="457777" y="591240"/>
                </a:lnTo>
                <a:lnTo>
                  <a:pt x="398142" y="615747"/>
                </a:lnTo>
                <a:lnTo>
                  <a:pt x="329972" y="627947"/>
                </a:lnTo>
                <a:lnTo>
                  <a:pt x="292797" y="629472"/>
                </a:lnTo>
                <a:lnTo>
                  <a:pt x="253335" y="627318"/>
                </a:lnTo>
                <a:lnTo>
                  <a:pt x="215638" y="620857"/>
                </a:lnTo>
                <a:lnTo>
                  <a:pt x="145542" y="595012"/>
                </a:lnTo>
                <a:lnTo>
                  <a:pt x="85720" y="551724"/>
                </a:lnTo>
                <a:lnTo>
                  <a:pt x="39382" y="491206"/>
                </a:lnTo>
                <a:lnTo>
                  <a:pt x="22152" y="454446"/>
                </a:lnTo>
                <a:lnTo>
                  <a:pt x="9845" y="413512"/>
                </a:lnTo>
                <a:lnTo>
                  <a:pt x="2461" y="368405"/>
                </a:lnTo>
                <a:lnTo>
                  <a:pt x="0" y="319123"/>
                </a:lnTo>
                <a:lnTo>
                  <a:pt x="2541" y="268705"/>
                </a:lnTo>
                <a:lnTo>
                  <a:pt x="10166" y="222541"/>
                </a:lnTo>
                <a:lnTo>
                  <a:pt x="22874" y="180630"/>
                </a:lnTo>
                <a:lnTo>
                  <a:pt x="40666" y="142974"/>
                </a:lnTo>
                <a:lnTo>
                  <a:pt x="62792" y="109638"/>
                </a:lnTo>
                <a:lnTo>
                  <a:pt x="88288" y="80690"/>
                </a:lnTo>
                <a:lnTo>
                  <a:pt x="149395" y="35957"/>
                </a:lnTo>
                <a:lnTo>
                  <a:pt x="184269" y="20226"/>
                </a:lnTo>
                <a:lnTo>
                  <a:pt x="220828" y="8989"/>
                </a:lnTo>
                <a:lnTo>
                  <a:pt x="259074" y="2247"/>
                </a:lnTo>
                <a:lnTo>
                  <a:pt x="299004" y="0"/>
                </a:lnTo>
                <a:close/>
              </a:path>
              <a:path w="2049145" h="629920">
                <a:moveTo>
                  <a:pt x="952914" y="0"/>
                </a:moveTo>
                <a:lnTo>
                  <a:pt x="998637" y="2394"/>
                </a:lnTo>
                <a:lnTo>
                  <a:pt x="1041203" y="9577"/>
                </a:lnTo>
                <a:lnTo>
                  <a:pt x="1080612" y="21550"/>
                </a:lnTo>
                <a:lnTo>
                  <a:pt x="1116864" y="38312"/>
                </a:lnTo>
                <a:lnTo>
                  <a:pt x="1149584" y="59394"/>
                </a:lnTo>
                <a:lnTo>
                  <a:pt x="1178399" y="84543"/>
                </a:lnTo>
                <a:lnTo>
                  <a:pt x="1203307" y="113758"/>
                </a:lnTo>
                <a:lnTo>
                  <a:pt x="1224309" y="147041"/>
                </a:lnTo>
                <a:lnTo>
                  <a:pt x="1240977" y="183934"/>
                </a:lnTo>
                <a:lnTo>
                  <a:pt x="1252882" y="224200"/>
                </a:lnTo>
                <a:lnTo>
                  <a:pt x="1260026" y="267836"/>
                </a:lnTo>
                <a:lnTo>
                  <a:pt x="1262407" y="314843"/>
                </a:lnTo>
                <a:lnTo>
                  <a:pt x="1260026" y="361863"/>
                </a:lnTo>
                <a:lnTo>
                  <a:pt x="1252882" y="405539"/>
                </a:lnTo>
                <a:lnTo>
                  <a:pt x="1240977" y="445871"/>
                </a:lnTo>
                <a:lnTo>
                  <a:pt x="1224309" y="482859"/>
                </a:lnTo>
                <a:lnTo>
                  <a:pt x="1203307" y="516048"/>
                </a:lnTo>
                <a:lnTo>
                  <a:pt x="1178399" y="545196"/>
                </a:lnTo>
                <a:lnTo>
                  <a:pt x="1149584" y="570305"/>
                </a:lnTo>
                <a:lnTo>
                  <a:pt x="1116864" y="591374"/>
                </a:lnTo>
                <a:lnTo>
                  <a:pt x="1080612" y="608042"/>
                </a:lnTo>
                <a:lnTo>
                  <a:pt x="1041203" y="619947"/>
                </a:lnTo>
                <a:lnTo>
                  <a:pt x="998637" y="627091"/>
                </a:lnTo>
                <a:lnTo>
                  <a:pt x="952914" y="629472"/>
                </a:lnTo>
                <a:lnTo>
                  <a:pt x="907539" y="627091"/>
                </a:lnTo>
                <a:lnTo>
                  <a:pt x="865161" y="619947"/>
                </a:lnTo>
                <a:lnTo>
                  <a:pt x="825779" y="608042"/>
                </a:lnTo>
                <a:lnTo>
                  <a:pt x="789393" y="591374"/>
                </a:lnTo>
                <a:lnTo>
                  <a:pt x="756566" y="570305"/>
                </a:lnTo>
                <a:lnTo>
                  <a:pt x="727644" y="545196"/>
                </a:lnTo>
                <a:lnTo>
                  <a:pt x="702629" y="516048"/>
                </a:lnTo>
                <a:lnTo>
                  <a:pt x="681520" y="482859"/>
                </a:lnTo>
                <a:lnTo>
                  <a:pt x="664852" y="445871"/>
                </a:lnTo>
                <a:lnTo>
                  <a:pt x="652947" y="405539"/>
                </a:lnTo>
                <a:lnTo>
                  <a:pt x="645803" y="361863"/>
                </a:lnTo>
                <a:lnTo>
                  <a:pt x="643422" y="314843"/>
                </a:lnTo>
                <a:lnTo>
                  <a:pt x="645803" y="267836"/>
                </a:lnTo>
                <a:lnTo>
                  <a:pt x="652947" y="224200"/>
                </a:lnTo>
                <a:lnTo>
                  <a:pt x="664852" y="183934"/>
                </a:lnTo>
                <a:lnTo>
                  <a:pt x="681520" y="147041"/>
                </a:lnTo>
                <a:lnTo>
                  <a:pt x="702629" y="113758"/>
                </a:lnTo>
                <a:lnTo>
                  <a:pt x="727644" y="84543"/>
                </a:lnTo>
                <a:lnTo>
                  <a:pt x="756566" y="59394"/>
                </a:lnTo>
                <a:lnTo>
                  <a:pt x="789393" y="38312"/>
                </a:lnTo>
                <a:lnTo>
                  <a:pt x="825779" y="21550"/>
                </a:lnTo>
                <a:lnTo>
                  <a:pt x="865161" y="9577"/>
                </a:lnTo>
                <a:lnTo>
                  <a:pt x="907539" y="2394"/>
                </a:lnTo>
                <a:lnTo>
                  <a:pt x="952914" y="0"/>
                </a:lnTo>
                <a:close/>
              </a:path>
              <a:path w="2049145" h="629920">
                <a:moveTo>
                  <a:pt x="952914" y="513894"/>
                </a:moveTo>
                <a:lnTo>
                  <a:pt x="1014235" y="500945"/>
                </a:lnTo>
                <a:lnTo>
                  <a:pt x="1061215" y="462098"/>
                </a:lnTo>
                <a:lnTo>
                  <a:pt x="1091073" y="399386"/>
                </a:lnTo>
                <a:lnTo>
                  <a:pt x="1098537" y="359843"/>
                </a:lnTo>
                <a:lnTo>
                  <a:pt x="1101026" y="314843"/>
                </a:lnTo>
                <a:lnTo>
                  <a:pt x="1098537" y="269414"/>
                </a:lnTo>
                <a:lnTo>
                  <a:pt x="1091073" y="229657"/>
                </a:lnTo>
                <a:lnTo>
                  <a:pt x="1061215" y="167160"/>
                </a:lnTo>
                <a:lnTo>
                  <a:pt x="1014235" y="128634"/>
                </a:lnTo>
                <a:lnTo>
                  <a:pt x="952914" y="115792"/>
                </a:lnTo>
                <a:lnTo>
                  <a:pt x="920542" y="119002"/>
                </a:lnTo>
                <a:lnTo>
                  <a:pt x="866391" y="144686"/>
                </a:lnTo>
                <a:lnTo>
                  <a:pt x="827197" y="195573"/>
                </a:lnTo>
                <a:lnTo>
                  <a:pt x="807291" y="269414"/>
                </a:lnTo>
                <a:lnTo>
                  <a:pt x="804803" y="314843"/>
                </a:lnTo>
                <a:lnTo>
                  <a:pt x="807291" y="359843"/>
                </a:lnTo>
                <a:lnTo>
                  <a:pt x="814756" y="399386"/>
                </a:lnTo>
                <a:lnTo>
                  <a:pt x="844614" y="462098"/>
                </a:lnTo>
                <a:lnTo>
                  <a:pt x="891701" y="500945"/>
                </a:lnTo>
                <a:lnTo>
                  <a:pt x="952914" y="513894"/>
                </a:lnTo>
                <a:close/>
              </a:path>
              <a:path w="2049145" h="629920">
                <a:moveTo>
                  <a:pt x="2048624" y="12413"/>
                </a:moveTo>
                <a:lnTo>
                  <a:pt x="2048624" y="617272"/>
                </a:lnTo>
                <a:lnTo>
                  <a:pt x="1890882" y="617272"/>
                </a:lnTo>
                <a:lnTo>
                  <a:pt x="1890882" y="363000"/>
                </a:lnTo>
                <a:lnTo>
                  <a:pt x="1890909" y="342426"/>
                </a:lnTo>
                <a:lnTo>
                  <a:pt x="1891123" y="295981"/>
                </a:lnTo>
                <a:lnTo>
                  <a:pt x="1891551" y="243851"/>
                </a:lnTo>
                <a:lnTo>
                  <a:pt x="1892193" y="194302"/>
                </a:lnTo>
                <a:lnTo>
                  <a:pt x="1892594" y="171012"/>
                </a:lnTo>
                <a:lnTo>
                  <a:pt x="1888394" y="194275"/>
                </a:lnTo>
                <a:lnTo>
                  <a:pt x="1878548" y="243610"/>
                </a:lnTo>
                <a:lnTo>
                  <a:pt x="1867097" y="295419"/>
                </a:lnTo>
                <a:lnTo>
                  <a:pt x="1855968" y="342078"/>
                </a:lnTo>
                <a:lnTo>
                  <a:pt x="1783865" y="617272"/>
                </a:lnTo>
                <a:lnTo>
                  <a:pt x="1621842" y="617272"/>
                </a:lnTo>
                <a:lnTo>
                  <a:pt x="1554207" y="363000"/>
                </a:lnTo>
                <a:lnTo>
                  <a:pt x="1543399" y="320087"/>
                </a:lnTo>
                <a:lnTo>
                  <a:pt x="1531948" y="270110"/>
                </a:lnTo>
                <a:lnTo>
                  <a:pt x="1521353" y="218581"/>
                </a:lnTo>
                <a:lnTo>
                  <a:pt x="1513113" y="171012"/>
                </a:lnTo>
                <a:lnTo>
                  <a:pt x="1513862" y="194302"/>
                </a:lnTo>
                <a:lnTo>
                  <a:pt x="1514397" y="218581"/>
                </a:lnTo>
                <a:lnTo>
                  <a:pt x="1514718" y="243851"/>
                </a:lnTo>
                <a:lnTo>
                  <a:pt x="1514825" y="270110"/>
                </a:lnTo>
                <a:lnTo>
                  <a:pt x="1514825" y="295981"/>
                </a:lnTo>
                <a:lnTo>
                  <a:pt x="1514825" y="320087"/>
                </a:lnTo>
                <a:lnTo>
                  <a:pt x="1514825" y="342426"/>
                </a:lnTo>
                <a:lnTo>
                  <a:pt x="1514825" y="363000"/>
                </a:lnTo>
                <a:lnTo>
                  <a:pt x="1514825" y="617272"/>
                </a:lnTo>
                <a:lnTo>
                  <a:pt x="1357082" y="617272"/>
                </a:lnTo>
                <a:lnTo>
                  <a:pt x="1357082" y="12413"/>
                </a:lnTo>
                <a:lnTo>
                  <a:pt x="1603435" y="12413"/>
                </a:lnTo>
                <a:lnTo>
                  <a:pt x="1705957" y="463810"/>
                </a:lnTo>
                <a:lnTo>
                  <a:pt x="1808479" y="12413"/>
                </a:lnTo>
                <a:lnTo>
                  <a:pt x="2048624" y="12413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638535" y="2915078"/>
            <a:ext cx="739140" cy="629920"/>
          </a:xfrm>
          <a:custGeom>
            <a:avLst/>
            <a:gdLst/>
            <a:ahLst/>
            <a:cxnLst/>
            <a:rect l="l" t="t" r="r" b="b"/>
            <a:pathLst>
              <a:path w="739139" h="629920">
                <a:moveTo>
                  <a:pt x="157742" y="617272"/>
                </a:moveTo>
                <a:lnTo>
                  <a:pt x="0" y="617272"/>
                </a:lnTo>
                <a:lnTo>
                  <a:pt x="0" y="12413"/>
                </a:lnTo>
                <a:lnTo>
                  <a:pt x="157742" y="12413"/>
                </a:lnTo>
                <a:lnTo>
                  <a:pt x="157742" y="617272"/>
                </a:lnTo>
                <a:close/>
              </a:path>
              <a:path w="739139" h="629920">
                <a:moveTo>
                  <a:pt x="487358" y="0"/>
                </a:moveTo>
                <a:lnTo>
                  <a:pt x="525430" y="1645"/>
                </a:lnTo>
                <a:lnTo>
                  <a:pt x="590496" y="14808"/>
                </a:lnTo>
                <a:lnTo>
                  <a:pt x="641222" y="40666"/>
                </a:lnTo>
                <a:lnTo>
                  <a:pt x="679534" y="76409"/>
                </a:lnTo>
                <a:lnTo>
                  <a:pt x="706020" y="121076"/>
                </a:lnTo>
                <a:lnTo>
                  <a:pt x="722287" y="171694"/>
                </a:lnTo>
                <a:lnTo>
                  <a:pt x="726648" y="199051"/>
                </a:lnTo>
                <a:lnTo>
                  <a:pt x="568905" y="199051"/>
                </a:lnTo>
                <a:lnTo>
                  <a:pt x="565280" y="181152"/>
                </a:lnTo>
                <a:lnTo>
                  <a:pt x="559755" y="165126"/>
                </a:lnTo>
                <a:lnTo>
                  <a:pt x="531610" y="128674"/>
                </a:lnTo>
                <a:lnTo>
                  <a:pt x="483934" y="115792"/>
                </a:lnTo>
                <a:lnTo>
                  <a:pt x="470998" y="116621"/>
                </a:lnTo>
                <a:lnTo>
                  <a:pt x="432753" y="136526"/>
                </a:lnTo>
                <a:lnTo>
                  <a:pt x="423362" y="170156"/>
                </a:lnTo>
                <a:lnTo>
                  <a:pt x="425034" y="184042"/>
                </a:lnTo>
                <a:lnTo>
                  <a:pt x="450116" y="218956"/>
                </a:lnTo>
                <a:lnTo>
                  <a:pt x="488803" y="238058"/>
                </a:lnTo>
                <a:lnTo>
                  <a:pt x="551354" y="255984"/>
                </a:lnTo>
                <a:lnTo>
                  <a:pt x="597813" y="269428"/>
                </a:lnTo>
                <a:lnTo>
                  <a:pt x="637235" y="286002"/>
                </a:lnTo>
                <a:lnTo>
                  <a:pt x="694971" y="328541"/>
                </a:lnTo>
                <a:lnTo>
                  <a:pt x="727878" y="382477"/>
                </a:lnTo>
                <a:lnTo>
                  <a:pt x="738848" y="447115"/>
                </a:lnTo>
                <a:lnTo>
                  <a:pt x="736707" y="476144"/>
                </a:lnTo>
                <a:lnTo>
                  <a:pt x="719584" y="526655"/>
                </a:lnTo>
                <a:lnTo>
                  <a:pt x="686342" y="567028"/>
                </a:lnTo>
                <a:lnTo>
                  <a:pt x="642359" y="597420"/>
                </a:lnTo>
                <a:lnTo>
                  <a:pt x="589198" y="617914"/>
                </a:lnTo>
                <a:lnTo>
                  <a:pt x="531516" y="628188"/>
                </a:lnTo>
                <a:lnTo>
                  <a:pt x="501270" y="629472"/>
                </a:lnTo>
                <a:lnTo>
                  <a:pt x="446558" y="626489"/>
                </a:lnTo>
                <a:lnTo>
                  <a:pt x="397143" y="617539"/>
                </a:lnTo>
                <a:lnTo>
                  <a:pt x="353026" y="602624"/>
                </a:lnTo>
                <a:lnTo>
                  <a:pt x="314205" y="581742"/>
                </a:lnTo>
                <a:lnTo>
                  <a:pt x="282114" y="554507"/>
                </a:lnTo>
                <a:lnTo>
                  <a:pt x="258182" y="520529"/>
                </a:lnTo>
                <a:lnTo>
                  <a:pt x="242410" y="479809"/>
                </a:lnTo>
                <a:lnTo>
                  <a:pt x="234799" y="432347"/>
                </a:lnTo>
                <a:lnTo>
                  <a:pt x="392755" y="432347"/>
                </a:lnTo>
                <a:lnTo>
                  <a:pt x="398039" y="452292"/>
                </a:lnTo>
                <a:lnTo>
                  <a:pt x="406186" y="469321"/>
                </a:lnTo>
                <a:lnTo>
                  <a:pt x="446745" y="503058"/>
                </a:lnTo>
                <a:lnTo>
                  <a:pt x="496990" y="513894"/>
                </a:lnTo>
                <a:lnTo>
                  <a:pt x="512962" y="512904"/>
                </a:lnTo>
                <a:lnTo>
                  <a:pt x="552210" y="498055"/>
                </a:lnTo>
                <a:lnTo>
                  <a:pt x="574042" y="457817"/>
                </a:lnTo>
                <a:lnTo>
                  <a:pt x="572758" y="446192"/>
                </a:lnTo>
                <a:lnTo>
                  <a:pt x="541000" y="404870"/>
                </a:lnTo>
                <a:lnTo>
                  <a:pt x="502688" y="387962"/>
                </a:lnTo>
                <a:lnTo>
                  <a:pt x="443843" y="371455"/>
                </a:lnTo>
                <a:lnTo>
                  <a:pt x="413249" y="361716"/>
                </a:lnTo>
                <a:lnTo>
                  <a:pt x="359366" y="340313"/>
                </a:lnTo>
                <a:lnTo>
                  <a:pt x="316132" y="313826"/>
                </a:lnTo>
                <a:lnTo>
                  <a:pt x="284454" y="280169"/>
                </a:lnTo>
                <a:lnTo>
                  <a:pt x="265031" y="237095"/>
                </a:lnTo>
                <a:lnTo>
                  <a:pt x="258556" y="182356"/>
                </a:lnTo>
                <a:lnTo>
                  <a:pt x="260550" y="154184"/>
                </a:lnTo>
                <a:lnTo>
                  <a:pt x="276495" y="104742"/>
                </a:lnTo>
                <a:lnTo>
                  <a:pt x="307744" y="64437"/>
                </a:lnTo>
                <a:lnTo>
                  <a:pt x="349802" y="33509"/>
                </a:lnTo>
                <a:lnTo>
                  <a:pt x="401196" y="12159"/>
                </a:lnTo>
                <a:lnTo>
                  <a:pt x="457594" y="1351"/>
                </a:lnTo>
                <a:lnTo>
                  <a:pt x="487358" y="0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462536" y="2927492"/>
            <a:ext cx="158115" cy="605155"/>
          </a:xfrm>
          <a:custGeom>
            <a:avLst/>
            <a:gdLst/>
            <a:ahLst/>
            <a:cxnLst/>
            <a:rect l="l" t="t" r="r" b="b"/>
            <a:pathLst>
              <a:path w="158114" h="605154">
                <a:moveTo>
                  <a:pt x="157742" y="604858"/>
                </a:moveTo>
                <a:lnTo>
                  <a:pt x="0" y="604858"/>
                </a:lnTo>
                <a:lnTo>
                  <a:pt x="0" y="0"/>
                </a:lnTo>
                <a:lnTo>
                  <a:pt x="157742" y="0"/>
                </a:lnTo>
                <a:lnTo>
                  <a:pt x="157742" y="604858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714887" y="2778311"/>
            <a:ext cx="619125" cy="766445"/>
          </a:xfrm>
          <a:custGeom>
            <a:avLst/>
            <a:gdLst/>
            <a:ahLst/>
            <a:cxnLst/>
            <a:rect l="l" t="t" r="r" b="b"/>
            <a:pathLst>
              <a:path w="619125" h="766445">
                <a:moveTo>
                  <a:pt x="346305" y="109585"/>
                </a:moveTo>
                <a:lnTo>
                  <a:pt x="262190" y="109585"/>
                </a:lnTo>
                <a:lnTo>
                  <a:pt x="342025" y="0"/>
                </a:lnTo>
                <a:lnTo>
                  <a:pt x="482217" y="0"/>
                </a:lnTo>
                <a:lnTo>
                  <a:pt x="346305" y="109585"/>
                </a:lnTo>
                <a:close/>
              </a:path>
              <a:path w="619125" h="766445">
                <a:moveTo>
                  <a:pt x="309492" y="136767"/>
                </a:moveTo>
                <a:lnTo>
                  <a:pt x="355215" y="139161"/>
                </a:lnTo>
                <a:lnTo>
                  <a:pt x="397781" y="146345"/>
                </a:lnTo>
                <a:lnTo>
                  <a:pt x="437190" y="158317"/>
                </a:lnTo>
                <a:lnTo>
                  <a:pt x="473441" y="175079"/>
                </a:lnTo>
                <a:lnTo>
                  <a:pt x="506162" y="196161"/>
                </a:lnTo>
                <a:lnTo>
                  <a:pt x="534976" y="221310"/>
                </a:lnTo>
                <a:lnTo>
                  <a:pt x="559884" y="250526"/>
                </a:lnTo>
                <a:lnTo>
                  <a:pt x="580886" y="283808"/>
                </a:lnTo>
                <a:lnTo>
                  <a:pt x="597554" y="320702"/>
                </a:lnTo>
                <a:lnTo>
                  <a:pt x="609460" y="360967"/>
                </a:lnTo>
                <a:lnTo>
                  <a:pt x="616603" y="404603"/>
                </a:lnTo>
                <a:lnTo>
                  <a:pt x="618984" y="451610"/>
                </a:lnTo>
                <a:lnTo>
                  <a:pt x="616603" y="498631"/>
                </a:lnTo>
                <a:lnTo>
                  <a:pt x="609460" y="542307"/>
                </a:lnTo>
                <a:lnTo>
                  <a:pt x="597554" y="582639"/>
                </a:lnTo>
                <a:lnTo>
                  <a:pt x="580886" y="619626"/>
                </a:lnTo>
                <a:lnTo>
                  <a:pt x="559884" y="652815"/>
                </a:lnTo>
                <a:lnTo>
                  <a:pt x="534976" y="681964"/>
                </a:lnTo>
                <a:lnTo>
                  <a:pt x="506162" y="707072"/>
                </a:lnTo>
                <a:lnTo>
                  <a:pt x="473441" y="728141"/>
                </a:lnTo>
                <a:lnTo>
                  <a:pt x="437190" y="744809"/>
                </a:lnTo>
                <a:lnTo>
                  <a:pt x="397781" y="756715"/>
                </a:lnTo>
                <a:lnTo>
                  <a:pt x="355215" y="763858"/>
                </a:lnTo>
                <a:lnTo>
                  <a:pt x="309492" y="766239"/>
                </a:lnTo>
                <a:lnTo>
                  <a:pt x="264117" y="763858"/>
                </a:lnTo>
                <a:lnTo>
                  <a:pt x="221738" y="756715"/>
                </a:lnTo>
                <a:lnTo>
                  <a:pt x="182356" y="744809"/>
                </a:lnTo>
                <a:lnTo>
                  <a:pt x="145970" y="728141"/>
                </a:lnTo>
                <a:lnTo>
                  <a:pt x="113143" y="707072"/>
                </a:lnTo>
                <a:lnTo>
                  <a:pt x="84222" y="681964"/>
                </a:lnTo>
                <a:lnTo>
                  <a:pt x="59206" y="652815"/>
                </a:lnTo>
                <a:lnTo>
                  <a:pt x="38097" y="619626"/>
                </a:lnTo>
                <a:lnTo>
                  <a:pt x="21430" y="582639"/>
                </a:lnTo>
                <a:lnTo>
                  <a:pt x="9524" y="542307"/>
                </a:lnTo>
                <a:lnTo>
                  <a:pt x="2381" y="498631"/>
                </a:lnTo>
                <a:lnTo>
                  <a:pt x="0" y="451610"/>
                </a:lnTo>
                <a:lnTo>
                  <a:pt x="2381" y="404603"/>
                </a:lnTo>
                <a:lnTo>
                  <a:pt x="9524" y="360967"/>
                </a:lnTo>
                <a:lnTo>
                  <a:pt x="21430" y="320702"/>
                </a:lnTo>
                <a:lnTo>
                  <a:pt x="38097" y="283808"/>
                </a:lnTo>
                <a:lnTo>
                  <a:pt x="59206" y="250526"/>
                </a:lnTo>
                <a:lnTo>
                  <a:pt x="84222" y="221310"/>
                </a:lnTo>
                <a:lnTo>
                  <a:pt x="113143" y="196161"/>
                </a:lnTo>
                <a:lnTo>
                  <a:pt x="145970" y="175079"/>
                </a:lnTo>
                <a:lnTo>
                  <a:pt x="182356" y="158317"/>
                </a:lnTo>
                <a:lnTo>
                  <a:pt x="221738" y="146345"/>
                </a:lnTo>
                <a:lnTo>
                  <a:pt x="264117" y="139161"/>
                </a:lnTo>
                <a:lnTo>
                  <a:pt x="309492" y="136767"/>
                </a:lnTo>
                <a:close/>
              </a:path>
              <a:path w="619125" h="766445">
                <a:moveTo>
                  <a:pt x="309492" y="650661"/>
                </a:moveTo>
                <a:lnTo>
                  <a:pt x="370812" y="637712"/>
                </a:lnTo>
                <a:lnTo>
                  <a:pt x="417793" y="598865"/>
                </a:lnTo>
                <a:lnTo>
                  <a:pt x="447650" y="536153"/>
                </a:lnTo>
                <a:lnTo>
                  <a:pt x="455115" y="496611"/>
                </a:lnTo>
                <a:lnTo>
                  <a:pt x="457603" y="451610"/>
                </a:lnTo>
                <a:lnTo>
                  <a:pt x="455115" y="406181"/>
                </a:lnTo>
                <a:lnTo>
                  <a:pt x="447650" y="366425"/>
                </a:lnTo>
                <a:lnTo>
                  <a:pt x="417793" y="303927"/>
                </a:lnTo>
                <a:lnTo>
                  <a:pt x="370812" y="265401"/>
                </a:lnTo>
                <a:lnTo>
                  <a:pt x="309492" y="252559"/>
                </a:lnTo>
                <a:lnTo>
                  <a:pt x="277119" y="255769"/>
                </a:lnTo>
                <a:lnTo>
                  <a:pt x="222969" y="281453"/>
                </a:lnTo>
                <a:lnTo>
                  <a:pt x="183774" y="332340"/>
                </a:lnTo>
                <a:lnTo>
                  <a:pt x="163869" y="406181"/>
                </a:lnTo>
                <a:lnTo>
                  <a:pt x="161381" y="451610"/>
                </a:lnTo>
                <a:lnTo>
                  <a:pt x="163869" y="496611"/>
                </a:lnTo>
                <a:lnTo>
                  <a:pt x="171333" y="536153"/>
                </a:lnTo>
                <a:lnTo>
                  <a:pt x="201191" y="598865"/>
                </a:lnTo>
                <a:lnTo>
                  <a:pt x="248278" y="637712"/>
                </a:lnTo>
                <a:lnTo>
                  <a:pt x="309492" y="650661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428547" y="2927492"/>
            <a:ext cx="579120" cy="605155"/>
          </a:xfrm>
          <a:custGeom>
            <a:avLst/>
            <a:gdLst/>
            <a:ahLst/>
            <a:cxnLst/>
            <a:rect l="l" t="t" r="r" b="b"/>
            <a:pathLst>
              <a:path w="579120" h="605154">
                <a:moveTo>
                  <a:pt x="578532" y="604858"/>
                </a:moveTo>
                <a:lnTo>
                  <a:pt x="372418" y="604858"/>
                </a:lnTo>
                <a:lnTo>
                  <a:pt x="152391" y="205044"/>
                </a:lnTo>
                <a:lnTo>
                  <a:pt x="154385" y="227437"/>
                </a:lnTo>
                <a:lnTo>
                  <a:pt x="156846" y="269815"/>
                </a:lnTo>
                <a:lnTo>
                  <a:pt x="157501" y="308489"/>
                </a:lnTo>
                <a:lnTo>
                  <a:pt x="157742" y="355081"/>
                </a:lnTo>
                <a:lnTo>
                  <a:pt x="157742" y="604858"/>
                </a:lnTo>
                <a:lnTo>
                  <a:pt x="0" y="604858"/>
                </a:lnTo>
                <a:lnTo>
                  <a:pt x="0" y="0"/>
                </a:lnTo>
                <a:lnTo>
                  <a:pt x="196268" y="0"/>
                </a:lnTo>
                <a:lnTo>
                  <a:pt x="425926" y="417151"/>
                </a:lnTo>
                <a:lnTo>
                  <a:pt x="424374" y="394156"/>
                </a:lnTo>
                <a:lnTo>
                  <a:pt x="422234" y="349530"/>
                </a:lnTo>
                <a:lnTo>
                  <a:pt x="421271" y="307432"/>
                </a:lnTo>
                <a:lnTo>
                  <a:pt x="420789" y="258552"/>
                </a:lnTo>
                <a:lnTo>
                  <a:pt x="420789" y="0"/>
                </a:lnTo>
                <a:lnTo>
                  <a:pt x="578532" y="0"/>
                </a:lnTo>
                <a:lnTo>
                  <a:pt x="578532" y="604858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412351" y="2642970"/>
            <a:ext cx="4655185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-170" b="1">
                <a:latin typeface="Tahoma"/>
                <a:cs typeface="Tahoma"/>
              </a:rPr>
              <a:t>COMISIÓN</a:t>
            </a:r>
            <a:endParaRPr sz="69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47620" y="6305647"/>
            <a:ext cx="6208395" cy="21939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16199"/>
              </a:lnSpc>
              <a:spcBef>
                <a:spcPts val="90"/>
              </a:spcBef>
            </a:pPr>
            <a:r>
              <a:rPr dirty="0" sz="2450" spc="100" i="1">
                <a:latin typeface="Trebuchet MS"/>
                <a:cs typeface="Trebuchet MS"/>
              </a:rPr>
              <a:t>Una</a:t>
            </a:r>
            <a:r>
              <a:rPr dirty="0" sz="2450" spc="-105" i="1">
                <a:latin typeface="Trebuchet MS"/>
                <a:cs typeface="Trebuchet MS"/>
              </a:rPr>
              <a:t> </a:t>
            </a:r>
            <a:r>
              <a:rPr dirty="0" sz="2450" spc="-15" i="1">
                <a:latin typeface="Trebuchet MS"/>
                <a:cs typeface="Trebuchet MS"/>
              </a:rPr>
              <a:t>de</a:t>
            </a:r>
            <a:r>
              <a:rPr dirty="0" sz="2450" spc="-100" i="1">
                <a:latin typeface="Trebuchet MS"/>
                <a:cs typeface="Trebuchet MS"/>
              </a:rPr>
              <a:t> </a:t>
            </a:r>
            <a:r>
              <a:rPr dirty="0" sz="2450" spc="10" i="1">
                <a:latin typeface="Trebuchet MS"/>
                <a:cs typeface="Trebuchet MS"/>
              </a:rPr>
              <a:t>las</a:t>
            </a:r>
            <a:r>
              <a:rPr dirty="0" sz="2450" spc="-105" i="1">
                <a:latin typeface="Trebuchet MS"/>
                <a:cs typeface="Trebuchet MS"/>
              </a:rPr>
              <a:t> </a:t>
            </a:r>
            <a:r>
              <a:rPr dirty="0" sz="2450" spc="-25" i="1">
                <a:latin typeface="Trebuchet MS"/>
                <a:cs typeface="Trebuchet MS"/>
              </a:rPr>
              <a:t>facultades</a:t>
            </a:r>
            <a:r>
              <a:rPr dirty="0" sz="2450" spc="-100" i="1">
                <a:latin typeface="Trebuchet MS"/>
                <a:cs typeface="Trebuchet MS"/>
              </a:rPr>
              <a:t> </a:t>
            </a:r>
            <a:r>
              <a:rPr dirty="0" sz="2450" spc="-15" i="1">
                <a:latin typeface="Trebuchet MS"/>
                <a:cs typeface="Trebuchet MS"/>
              </a:rPr>
              <a:t>de</a:t>
            </a:r>
            <a:r>
              <a:rPr dirty="0" sz="2450" spc="-105" i="1">
                <a:latin typeface="Trebuchet MS"/>
                <a:cs typeface="Trebuchet MS"/>
              </a:rPr>
              <a:t> </a:t>
            </a:r>
            <a:r>
              <a:rPr dirty="0" sz="2450" spc="-20" i="1">
                <a:latin typeface="Trebuchet MS"/>
                <a:cs typeface="Trebuchet MS"/>
              </a:rPr>
              <a:t>la</a:t>
            </a:r>
            <a:r>
              <a:rPr dirty="0" sz="2450" spc="-100" i="1">
                <a:latin typeface="Trebuchet MS"/>
                <a:cs typeface="Trebuchet MS"/>
              </a:rPr>
              <a:t> </a:t>
            </a:r>
            <a:r>
              <a:rPr dirty="0" sz="2450" spc="25" i="1">
                <a:latin typeface="Trebuchet MS"/>
                <a:cs typeface="Trebuchet MS"/>
              </a:rPr>
              <a:t>Comisión</a:t>
            </a:r>
            <a:r>
              <a:rPr dirty="0" sz="2450" spc="-105" i="1">
                <a:latin typeface="Trebuchet MS"/>
                <a:cs typeface="Trebuchet MS"/>
              </a:rPr>
              <a:t> </a:t>
            </a:r>
            <a:r>
              <a:rPr dirty="0" sz="2450" spc="-50" i="1">
                <a:latin typeface="Trebuchet MS"/>
                <a:cs typeface="Trebuchet MS"/>
              </a:rPr>
              <a:t>Edilicia </a:t>
            </a:r>
            <a:r>
              <a:rPr dirty="0" sz="2450" spc="-725" i="1">
                <a:latin typeface="Trebuchet MS"/>
                <a:cs typeface="Trebuchet MS"/>
              </a:rPr>
              <a:t> </a:t>
            </a:r>
            <a:r>
              <a:rPr dirty="0" sz="2450" spc="-15" i="1">
                <a:latin typeface="Trebuchet MS"/>
                <a:cs typeface="Trebuchet MS"/>
              </a:rPr>
              <a:t>de </a:t>
            </a:r>
            <a:r>
              <a:rPr dirty="0" sz="2450" spc="25" i="1">
                <a:latin typeface="Trebuchet MS"/>
                <a:cs typeface="Trebuchet MS"/>
              </a:rPr>
              <a:t>Educación </a:t>
            </a:r>
            <a:r>
              <a:rPr dirty="0" sz="2450" spc="-10" i="1">
                <a:latin typeface="Trebuchet MS"/>
                <a:cs typeface="Trebuchet MS"/>
              </a:rPr>
              <a:t>es </a:t>
            </a:r>
            <a:r>
              <a:rPr dirty="0" sz="2450" spc="-20" i="1">
                <a:latin typeface="Trebuchet MS"/>
                <a:cs typeface="Trebuchet MS"/>
              </a:rPr>
              <a:t>fomentar la </a:t>
            </a:r>
            <a:r>
              <a:rPr dirty="0" sz="2450" spc="-15" i="1">
                <a:latin typeface="Trebuchet MS"/>
                <a:cs typeface="Trebuchet MS"/>
              </a:rPr>
              <a:t>educación, </a:t>
            </a:r>
            <a:r>
              <a:rPr dirty="0" sz="2450" spc="-20" i="1">
                <a:latin typeface="Trebuchet MS"/>
                <a:cs typeface="Trebuchet MS"/>
              </a:rPr>
              <a:t>la </a:t>
            </a:r>
            <a:r>
              <a:rPr dirty="0" sz="2450" spc="-15" i="1">
                <a:latin typeface="Trebuchet MS"/>
                <a:cs typeface="Trebuchet MS"/>
              </a:rPr>
              <a:t> </a:t>
            </a:r>
            <a:r>
              <a:rPr dirty="0" sz="2450" spc="-25" i="1">
                <a:latin typeface="Trebuchet MS"/>
                <a:cs typeface="Trebuchet MS"/>
              </a:rPr>
              <a:t>cultura </a:t>
            </a:r>
            <a:r>
              <a:rPr dirty="0" sz="2450" spc="-70" i="1">
                <a:latin typeface="Trebuchet MS"/>
                <a:cs typeface="Trebuchet MS"/>
              </a:rPr>
              <a:t>científica </a:t>
            </a:r>
            <a:r>
              <a:rPr dirty="0" sz="2450" spc="-65" i="1">
                <a:latin typeface="Trebuchet MS"/>
                <a:cs typeface="Trebuchet MS"/>
              </a:rPr>
              <a:t>y </a:t>
            </a:r>
            <a:r>
              <a:rPr dirty="0" sz="2450" spc="-25" i="1">
                <a:latin typeface="Trebuchet MS"/>
                <a:cs typeface="Trebuchet MS"/>
              </a:rPr>
              <a:t>tecnológica </a:t>
            </a:r>
            <a:r>
              <a:rPr dirty="0" sz="2450" spc="50" i="1">
                <a:latin typeface="Trebuchet MS"/>
                <a:cs typeface="Trebuchet MS"/>
              </a:rPr>
              <a:t>con </a:t>
            </a:r>
            <a:r>
              <a:rPr dirty="0" sz="2450" spc="-20" i="1">
                <a:latin typeface="Trebuchet MS"/>
                <a:cs typeface="Trebuchet MS"/>
              </a:rPr>
              <a:t>la </a:t>
            </a:r>
            <a:r>
              <a:rPr dirty="0" sz="2450" spc="-15" i="1">
                <a:latin typeface="Trebuchet MS"/>
                <a:cs typeface="Trebuchet MS"/>
              </a:rPr>
              <a:t> </a:t>
            </a:r>
            <a:r>
              <a:rPr dirty="0" sz="2450" spc="-20" i="1">
                <a:latin typeface="Trebuchet MS"/>
                <a:cs typeface="Trebuchet MS"/>
              </a:rPr>
              <a:t>finalidad</a:t>
            </a:r>
            <a:r>
              <a:rPr dirty="0" sz="2450" spc="-95" i="1">
                <a:latin typeface="Trebuchet MS"/>
                <a:cs typeface="Trebuchet MS"/>
              </a:rPr>
              <a:t> </a:t>
            </a:r>
            <a:r>
              <a:rPr dirty="0" sz="2450" spc="-15" i="1">
                <a:latin typeface="Trebuchet MS"/>
                <a:cs typeface="Trebuchet MS"/>
              </a:rPr>
              <a:t>de</a:t>
            </a:r>
            <a:r>
              <a:rPr dirty="0" sz="2450" spc="-95" i="1">
                <a:latin typeface="Trebuchet MS"/>
                <a:cs typeface="Trebuchet MS"/>
              </a:rPr>
              <a:t> </a:t>
            </a:r>
            <a:r>
              <a:rPr dirty="0" sz="2450" spc="-70" i="1">
                <a:latin typeface="Trebuchet MS"/>
                <a:cs typeface="Trebuchet MS"/>
              </a:rPr>
              <a:t>fortalecer</a:t>
            </a:r>
            <a:r>
              <a:rPr dirty="0" sz="2450" spc="-95" i="1">
                <a:latin typeface="Trebuchet MS"/>
                <a:cs typeface="Trebuchet MS"/>
              </a:rPr>
              <a:t> </a:t>
            </a:r>
            <a:r>
              <a:rPr dirty="0" sz="2450" spc="-20" i="1">
                <a:latin typeface="Trebuchet MS"/>
                <a:cs typeface="Trebuchet MS"/>
              </a:rPr>
              <a:t>la</a:t>
            </a:r>
            <a:r>
              <a:rPr dirty="0" sz="2450" spc="-90" i="1">
                <a:latin typeface="Trebuchet MS"/>
                <a:cs typeface="Trebuchet MS"/>
              </a:rPr>
              <a:t> </a:t>
            </a:r>
            <a:r>
              <a:rPr dirty="0" sz="2450" spc="-5" i="1">
                <a:latin typeface="Trebuchet MS"/>
                <a:cs typeface="Trebuchet MS"/>
              </a:rPr>
              <a:t>percepción</a:t>
            </a:r>
            <a:r>
              <a:rPr dirty="0" sz="2450" spc="-95" i="1">
                <a:latin typeface="Trebuchet MS"/>
                <a:cs typeface="Trebuchet MS"/>
              </a:rPr>
              <a:t> </a:t>
            </a:r>
            <a:r>
              <a:rPr dirty="0" sz="2450" spc="-5" i="1">
                <a:latin typeface="Trebuchet MS"/>
                <a:cs typeface="Trebuchet MS"/>
              </a:rPr>
              <a:t>social</a:t>
            </a:r>
            <a:endParaRPr sz="2450">
              <a:latin typeface="Trebuchet MS"/>
              <a:cs typeface="Trebuchet MS"/>
            </a:endParaRPr>
          </a:p>
          <a:p>
            <a:pPr algn="ctr" marR="74295">
              <a:lnSpc>
                <a:spcPct val="100000"/>
              </a:lnSpc>
              <a:spcBef>
                <a:spcPts val="475"/>
              </a:spcBef>
            </a:pPr>
            <a:r>
              <a:rPr dirty="0" sz="2450" spc="-15" i="1">
                <a:latin typeface="Trebuchet MS"/>
                <a:cs typeface="Trebuchet MS"/>
              </a:rPr>
              <a:t>de</a:t>
            </a:r>
            <a:r>
              <a:rPr dirty="0" sz="2450" spc="-125" i="1">
                <a:latin typeface="Trebuchet MS"/>
                <a:cs typeface="Trebuchet MS"/>
              </a:rPr>
              <a:t> </a:t>
            </a:r>
            <a:r>
              <a:rPr dirty="0" sz="2450" spc="-20" i="1">
                <a:latin typeface="Trebuchet MS"/>
                <a:cs typeface="Trebuchet MS"/>
              </a:rPr>
              <a:t>la</a:t>
            </a:r>
            <a:r>
              <a:rPr dirty="0" sz="2450" spc="-125" i="1">
                <a:latin typeface="Trebuchet MS"/>
                <a:cs typeface="Trebuchet MS"/>
              </a:rPr>
              <a:t> </a:t>
            </a:r>
            <a:r>
              <a:rPr dirty="0" sz="2450" spc="10" i="1">
                <a:latin typeface="Trebuchet MS"/>
                <a:cs typeface="Trebuchet MS"/>
              </a:rPr>
              <a:t>misma.</a:t>
            </a:r>
            <a:endParaRPr sz="24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742546" y="4626038"/>
            <a:ext cx="53276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0" b="1" i="1">
                <a:latin typeface="Trebuchet MS"/>
                <a:cs typeface="Trebuchet MS"/>
              </a:rPr>
              <a:t>S</a:t>
            </a:r>
            <a:r>
              <a:rPr dirty="0" sz="2000" spc="5" b="1" i="1">
                <a:latin typeface="Trebuchet MS"/>
                <a:cs typeface="Trebuchet MS"/>
              </a:rPr>
              <a:t>e</a:t>
            </a:r>
            <a:r>
              <a:rPr dirty="0" sz="2000" spc="20" b="1" i="1">
                <a:latin typeface="Trebuchet MS"/>
                <a:cs typeface="Trebuchet MS"/>
              </a:rPr>
              <a:t>s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spc="25" b="1" i="1">
                <a:latin typeface="Trebuchet MS"/>
                <a:cs typeface="Trebuchet MS"/>
              </a:rPr>
              <a:t>ó</a:t>
            </a:r>
            <a:r>
              <a:rPr dirty="0" sz="2000" spc="80" b="1" i="1">
                <a:latin typeface="Trebuchet MS"/>
                <a:cs typeface="Trebuchet MS"/>
              </a:rPr>
              <a:t>n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50" b="1" i="1">
                <a:latin typeface="Trebuchet MS"/>
                <a:cs typeface="Trebuchet MS"/>
              </a:rPr>
              <a:t>O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spc="75" b="1" i="1">
                <a:latin typeface="Trebuchet MS"/>
                <a:cs typeface="Trebuchet MS"/>
              </a:rPr>
              <a:t>n</a:t>
            </a:r>
            <a:r>
              <a:rPr dirty="0" sz="2000" spc="-5" b="1" i="1">
                <a:latin typeface="Trebuchet MS"/>
                <a:cs typeface="Trebuchet MS"/>
              </a:rPr>
              <a:t>a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b="1" i="1">
                <a:latin typeface="Trebuchet MS"/>
                <a:cs typeface="Trebuchet MS"/>
              </a:rPr>
              <a:t>a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80" b="1" i="1">
                <a:latin typeface="Trebuchet MS"/>
                <a:cs typeface="Trebuchet MS"/>
              </a:rPr>
              <a:t>0</a:t>
            </a:r>
            <a:r>
              <a:rPr dirty="0" sz="2000" spc="-75" b="1" i="1">
                <a:latin typeface="Trebuchet MS"/>
                <a:cs typeface="Trebuchet MS"/>
              </a:rPr>
              <a:t>8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spc="-25" b="1" i="1">
                <a:latin typeface="Trebuchet MS"/>
                <a:cs typeface="Trebuchet MS"/>
              </a:rPr>
              <a:t>c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spc="5" b="1" i="1">
                <a:latin typeface="Trebuchet MS"/>
                <a:cs typeface="Trebuchet MS"/>
              </a:rPr>
              <a:t>e</a:t>
            </a:r>
            <a:r>
              <a:rPr dirty="0" sz="2000" spc="140" b="1" i="1">
                <a:latin typeface="Trebuchet MS"/>
                <a:cs typeface="Trebuchet MS"/>
              </a:rPr>
              <a:t>m</a:t>
            </a:r>
            <a:r>
              <a:rPr dirty="0" sz="2000" spc="-5" b="1" i="1">
                <a:latin typeface="Trebuchet MS"/>
                <a:cs typeface="Trebuchet MS"/>
              </a:rPr>
              <a:t>b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80" b="1" i="1">
                <a:latin typeface="Trebuchet MS"/>
                <a:cs typeface="Trebuchet MS"/>
              </a:rPr>
              <a:t>202</a:t>
            </a:r>
            <a:r>
              <a:rPr dirty="0" sz="2000" spc="-75" b="1" i="1">
                <a:latin typeface="Trebuchet MS"/>
                <a:cs typeface="Trebuchet MS"/>
              </a:rPr>
              <a:t>3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862392" y="9185261"/>
            <a:ext cx="5361940" cy="730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35585">
              <a:lnSpc>
                <a:spcPct val="115599"/>
              </a:lnSpc>
              <a:spcBef>
                <a:spcPts val="100"/>
              </a:spcBef>
            </a:pPr>
            <a:r>
              <a:rPr dirty="0" sz="2000" spc="50" b="1" i="1">
                <a:latin typeface="Trebuchet MS"/>
                <a:cs typeface="Trebuchet MS"/>
              </a:rPr>
              <a:t>S</a:t>
            </a:r>
            <a:r>
              <a:rPr dirty="0" sz="2000" spc="5" b="1" i="1">
                <a:latin typeface="Trebuchet MS"/>
                <a:cs typeface="Trebuchet MS"/>
              </a:rPr>
              <a:t>e</a:t>
            </a:r>
            <a:r>
              <a:rPr dirty="0" sz="2000" spc="20" b="1" i="1">
                <a:latin typeface="Trebuchet MS"/>
                <a:cs typeface="Trebuchet MS"/>
              </a:rPr>
              <a:t>s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spc="25" b="1" i="1">
                <a:latin typeface="Trebuchet MS"/>
                <a:cs typeface="Trebuchet MS"/>
              </a:rPr>
              <a:t>ó</a:t>
            </a:r>
            <a:r>
              <a:rPr dirty="0" sz="2000" spc="80" b="1" i="1">
                <a:latin typeface="Trebuchet MS"/>
                <a:cs typeface="Trebuchet MS"/>
              </a:rPr>
              <a:t>n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50" b="1" i="1">
                <a:latin typeface="Trebuchet MS"/>
                <a:cs typeface="Trebuchet MS"/>
              </a:rPr>
              <a:t>O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spc="75" b="1" i="1">
                <a:latin typeface="Trebuchet MS"/>
                <a:cs typeface="Trebuchet MS"/>
              </a:rPr>
              <a:t>n</a:t>
            </a:r>
            <a:r>
              <a:rPr dirty="0" sz="2000" spc="-5" b="1" i="1">
                <a:latin typeface="Trebuchet MS"/>
                <a:cs typeface="Trebuchet MS"/>
              </a:rPr>
              <a:t>a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b="1" i="1">
                <a:latin typeface="Trebuchet MS"/>
                <a:cs typeface="Trebuchet MS"/>
              </a:rPr>
              <a:t>a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80" b="1" i="1">
                <a:latin typeface="Trebuchet MS"/>
                <a:cs typeface="Trebuchet MS"/>
              </a:rPr>
              <a:t>1</a:t>
            </a:r>
            <a:r>
              <a:rPr dirty="0" sz="2000" spc="-75" b="1" i="1">
                <a:latin typeface="Trebuchet MS"/>
                <a:cs typeface="Trebuchet MS"/>
              </a:rPr>
              <a:t>3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5" b="1" i="1">
                <a:latin typeface="Trebuchet MS"/>
                <a:cs typeface="Trebuchet MS"/>
              </a:rPr>
              <a:t>e</a:t>
            </a:r>
            <a:r>
              <a:rPr dirty="0" sz="2000" spc="75" b="1" i="1">
                <a:latin typeface="Trebuchet MS"/>
                <a:cs typeface="Trebuchet MS"/>
              </a:rPr>
              <a:t>n</a:t>
            </a:r>
            <a:r>
              <a:rPr dirty="0" sz="2000" spc="5" b="1" i="1">
                <a:latin typeface="Trebuchet MS"/>
                <a:cs typeface="Trebuchet MS"/>
              </a:rPr>
              <a:t>e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30" b="1" i="1">
                <a:latin typeface="Trebuchet MS"/>
                <a:cs typeface="Trebuchet MS"/>
              </a:rPr>
              <a:t>o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80" b="1" i="1">
                <a:latin typeface="Trebuchet MS"/>
                <a:cs typeface="Trebuchet MS"/>
              </a:rPr>
              <a:t>202</a:t>
            </a:r>
            <a:r>
              <a:rPr dirty="0" sz="2000" spc="-50" b="1" i="1">
                <a:latin typeface="Trebuchet MS"/>
                <a:cs typeface="Trebuchet MS"/>
              </a:rPr>
              <a:t>4  </a:t>
            </a:r>
            <a:r>
              <a:rPr dirty="0" sz="2000" b="1" i="1">
                <a:latin typeface="Trebuchet MS"/>
                <a:cs typeface="Trebuchet MS"/>
              </a:rPr>
              <a:t>Presentación</a:t>
            </a:r>
            <a:r>
              <a:rPr dirty="0" sz="2000" spc="-100" b="1" i="1">
                <a:latin typeface="Trebuchet MS"/>
                <a:cs typeface="Trebuchet MS"/>
              </a:rPr>
              <a:t> </a:t>
            </a:r>
            <a:r>
              <a:rPr dirty="0" sz="2000" b="1" i="1">
                <a:latin typeface="Trebuchet MS"/>
                <a:cs typeface="Trebuchet MS"/>
              </a:rPr>
              <a:t>de</a:t>
            </a:r>
            <a:r>
              <a:rPr dirty="0" sz="2000" spc="-95" b="1" i="1">
                <a:latin typeface="Trebuchet MS"/>
                <a:cs typeface="Trebuchet MS"/>
              </a:rPr>
              <a:t> </a:t>
            </a:r>
            <a:r>
              <a:rPr dirty="0" sz="2000" spc="-10" b="1" i="1">
                <a:latin typeface="Trebuchet MS"/>
                <a:cs typeface="Trebuchet MS"/>
              </a:rPr>
              <a:t>calendario</a:t>
            </a:r>
            <a:r>
              <a:rPr dirty="0" sz="2000" spc="-95" b="1" i="1">
                <a:latin typeface="Trebuchet MS"/>
                <a:cs typeface="Trebuchet MS"/>
              </a:rPr>
              <a:t> </a:t>
            </a:r>
            <a:r>
              <a:rPr dirty="0" sz="2000" b="1" i="1">
                <a:latin typeface="Trebuchet MS"/>
                <a:cs typeface="Trebuchet MS"/>
              </a:rPr>
              <a:t>de</a:t>
            </a:r>
            <a:r>
              <a:rPr dirty="0" sz="2000" spc="-100" b="1" i="1">
                <a:latin typeface="Trebuchet MS"/>
                <a:cs typeface="Trebuchet MS"/>
              </a:rPr>
              <a:t> </a:t>
            </a:r>
            <a:r>
              <a:rPr dirty="0" sz="2000" spc="15" b="1" i="1">
                <a:latin typeface="Trebuchet MS"/>
                <a:cs typeface="Trebuchet MS"/>
              </a:rPr>
              <a:t>sesiones</a:t>
            </a:r>
            <a:r>
              <a:rPr dirty="0" sz="2000" spc="-95" b="1" i="1">
                <a:latin typeface="Trebuchet MS"/>
                <a:cs typeface="Trebuchet MS"/>
              </a:rPr>
              <a:t> </a:t>
            </a:r>
            <a:r>
              <a:rPr dirty="0" sz="2000" spc="-75" b="1" i="1">
                <a:latin typeface="Trebuchet MS"/>
                <a:cs typeface="Trebuchet MS"/>
              </a:rPr>
              <a:t>2024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88753"/>
            <a:ext cx="8573135" cy="9698355"/>
            <a:chOff x="0" y="588753"/>
            <a:chExt cx="8573135" cy="9698355"/>
          </a:xfrm>
        </p:grpSpPr>
        <p:sp>
          <p:nvSpPr>
            <p:cNvPr id="3" name="object 3"/>
            <p:cNvSpPr/>
            <p:nvPr/>
          </p:nvSpPr>
          <p:spPr>
            <a:xfrm>
              <a:off x="0" y="588753"/>
              <a:ext cx="3241675" cy="3018155"/>
            </a:xfrm>
            <a:custGeom>
              <a:avLst/>
              <a:gdLst/>
              <a:ahLst/>
              <a:cxnLst/>
              <a:rect l="l" t="t" r="r" b="b"/>
              <a:pathLst>
                <a:path w="3241675" h="3018154">
                  <a:moveTo>
                    <a:pt x="3241492" y="3017534"/>
                  </a:moveTo>
                  <a:lnTo>
                    <a:pt x="0" y="3017534"/>
                  </a:lnTo>
                  <a:lnTo>
                    <a:pt x="0" y="0"/>
                  </a:lnTo>
                  <a:lnTo>
                    <a:pt x="3241492" y="0"/>
                  </a:lnTo>
                  <a:lnTo>
                    <a:pt x="3241492" y="3017534"/>
                  </a:lnTo>
                  <a:close/>
                </a:path>
              </a:pathLst>
            </a:custGeom>
            <a:solidFill>
              <a:srgbClr val="E6940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930037" y="2005969"/>
              <a:ext cx="97790" cy="8281034"/>
            </a:xfrm>
            <a:custGeom>
              <a:avLst/>
              <a:gdLst/>
              <a:ahLst/>
              <a:cxnLst/>
              <a:rect l="l" t="t" r="r" b="b"/>
              <a:pathLst>
                <a:path w="97790" h="8281034">
                  <a:moveTo>
                    <a:pt x="59361" y="8281030"/>
                  </a:moveTo>
                  <a:lnTo>
                    <a:pt x="0" y="273"/>
                  </a:lnTo>
                  <a:lnTo>
                    <a:pt x="38099" y="0"/>
                  </a:lnTo>
                  <a:lnTo>
                    <a:pt x="97462" y="8281030"/>
                  </a:lnTo>
                  <a:lnTo>
                    <a:pt x="59361" y="82810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7646" y="3995290"/>
              <a:ext cx="6115049" cy="45815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32133" y="1356423"/>
              <a:ext cx="5743575" cy="629920"/>
            </a:xfrm>
            <a:custGeom>
              <a:avLst/>
              <a:gdLst/>
              <a:ahLst/>
              <a:cxnLst/>
              <a:rect l="l" t="t" r="r" b="b"/>
              <a:pathLst>
                <a:path w="5743575" h="629919">
                  <a:moveTo>
                    <a:pt x="252559" y="0"/>
                  </a:moveTo>
                  <a:lnTo>
                    <a:pt x="290630" y="1645"/>
                  </a:lnTo>
                  <a:lnTo>
                    <a:pt x="355696" y="14808"/>
                  </a:lnTo>
                  <a:lnTo>
                    <a:pt x="406422" y="40666"/>
                  </a:lnTo>
                  <a:lnTo>
                    <a:pt x="444734" y="76409"/>
                  </a:lnTo>
                  <a:lnTo>
                    <a:pt x="471221" y="121076"/>
                  </a:lnTo>
                  <a:lnTo>
                    <a:pt x="487487" y="171694"/>
                  </a:lnTo>
                  <a:lnTo>
                    <a:pt x="491848" y="199051"/>
                  </a:lnTo>
                  <a:lnTo>
                    <a:pt x="334106" y="199051"/>
                  </a:lnTo>
                  <a:lnTo>
                    <a:pt x="330480" y="181152"/>
                  </a:lnTo>
                  <a:lnTo>
                    <a:pt x="324956" y="165126"/>
                  </a:lnTo>
                  <a:lnTo>
                    <a:pt x="296810" y="128674"/>
                  </a:lnTo>
                  <a:lnTo>
                    <a:pt x="249134" y="115792"/>
                  </a:lnTo>
                  <a:lnTo>
                    <a:pt x="236199" y="116621"/>
                  </a:lnTo>
                  <a:lnTo>
                    <a:pt x="197954" y="136526"/>
                  </a:lnTo>
                  <a:lnTo>
                    <a:pt x="188563" y="170156"/>
                  </a:lnTo>
                  <a:lnTo>
                    <a:pt x="190235" y="184042"/>
                  </a:lnTo>
                  <a:lnTo>
                    <a:pt x="215317" y="218956"/>
                  </a:lnTo>
                  <a:lnTo>
                    <a:pt x="254004" y="238058"/>
                  </a:lnTo>
                  <a:lnTo>
                    <a:pt x="316555" y="255984"/>
                  </a:lnTo>
                  <a:lnTo>
                    <a:pt x="363014" y="269427"/>
                  </a:lnTo>
                  <a:lnTo>
                    <a:pt x="402436" y="286002"/>
                  </a:lnTo>
                  <a:lnTo>
                    <a:pt x="460171" y="328541"/>
                  </a:lnTo>
                  <a:lnTo>
                    <a:pt x="493079" y="382477"/>
                  </a:lnTo>
                  <a:lnTo>
                    <a:pt x="504048" y="447115"/>
                  </a:lnTo>
                  <a:lnTo>
                    <a:pt x="501908" y="476144"/>
                  </a:lnTo>
                  <a:lnTo>
                    <a:pt x="484785" y="526656"/>
                  </a:lnTo>
                  <a:lnTo>
                    <a:pt x="451543" y="567028"/>
                  </a:lnTo>
                  <a:lnTo>
                    <a:pt x="407559" y="597420"/>
                  </a:lnTo>
                  <a:lnTo>
                    <a:pt x="354399" y="617914"/>
                  </a:lnTo>
                  <a:lnTo>
                    <a:pt x="296717" y="628188"/>
                  </a:lnTo>
                  <a:lnTo>
                    <a:pt x="266471" y="629472"/>
                  </a:lnTo>
                  <a:lnTo>
                    <a:pt x="211759" y="626489"/>
                  </a:lnTo>
                  <a:lnTo>
                    <a:pt x="162344" y="617540"/>
                  </a:lnTo>
                  <a:lnTo>
                    <a:pt x="118226" y="602624"/>
                  </a:lnTo>
                  <a:lnTo>
                    <a:pt x="79406" y="581742"/>
                  </a:lnTo>
                  <a:lnTo>
                    <a:pt x="47314" y="554507"/>
                  </a:lnTo>
                  <a:lnTo>
                    <a:pt x="23383" y="520529"/>
                  </a:lnTo>
                  <a:lnTo>
                    <a:pt x="7611" y="479809"/>
                  </a:lnTo>
                  <a:lnTo>
                    <a:pt x="0" y="432347"/>
                  </a:lnTo>
                  <a:lnTo>
                    <a:pt x="157956" y="432347"/>
                  </a:lnTo>
                  <a:lnTo>
                    <a:pt x="163240" y="452292"/>
                  </a:lnTo>
                  <a:lnTo>
                    <a:pt x="171387" y="469321"/>
                  </a:lnTo>
                  <a:lnTo>
                    <a:pt x="211946" y="503058"/>
                  </a:lnTo>
                  <a:lnTo>
                    <a:pt x="262190" y="513894"/>
                  </a:lnTo>
                  <a:lnTo>
                    <a:pt x="278163" y="512904"/>
                  </a:lnTo>
                  <a:lnTo>
                    <a:pt x="317411" y="498055"/>
                  </a:lnTo>
                  <a:lnTo>
                    <a:pt x="339243" y="457817"/>
                  </a:lnTo>
                  <a:lnTo>
                    <a:pt x="337958" y="446192"/>
                  </a:lnTo>
                  <a:lnTo>
                    <a:pt x="306201" y="404871"/>
                  </a:lnTo>
                  <a:lnTo>
                    <a:pt x="267889" y="387962"/>
                  </a:lnTo>
                  <a:lnTo>
                    <a:pt x="209043" y="371455"/>
                  </a:lnTo>
                  <a:lnTo>
                    <a:pt x="178450" y="361716"/>
                  </a:lnTo>
                  <a:lnTo>
                    <a:pt x="124567" y="340313"/>
                  </a:lnTo>
                  <a:lnTo>
                    <a:pt x="81332" y="313826"/>
                  </a:lnTo>
                  <a:lnTo>
                    <a:pt x="49655" y="280169"/>
                  </a:lnTo>
                  <a:lnTo>
                    <a:pt x="30232" y="237095"/>
                  </a:lnTo>
                  <a:lnTo>
                    <a:pt x="23757" y="182356"/>
                  </a:lnTo>
                  <a:lnTo>
                    <a:pt x="25750" y="154184"/>
                  </a:lnTo>
                  <a:lnTo>
                    <a:pt x="41696" y="104742"/>
                  </a:lnTo>
                  <a:lnTo>
                    <a:pt x="72945" y="64437"/>
                  </a:lnTo>
                  <a:lnTo>
                    <a:pt x="115002" y="33509"/>
                  </a:lnTo>
                  <a:lnTo>
                    <a:pt x="166397" y="12159"/>
                  </a:lnTo>
                  <a:lnTo>
                    <a:pt x="222795" y="1351"/>
                  </a:lnTo>
                  <a:lnTo>
                    <a:pt x="252559" y="0"/>
                  </a:lnTo>
                  <a:close/>
                </a:path>
                <a:path w="5743575" h="629919">
                  <a:moveTo>
                    <a:pt x="1052798" y="494631"/>
                  </a:moveTo>
                  <a:lnTo>
                    <a:pt x="1052798" y="617272"/>
                  </a:lnTo>
                  <a:lnTo>
                    <a:pt x="589202" y="617272"/>
                  </a:lnTo>
                  <a:lnTo>
                    <a:pt x="589202" y="12413"/>
                  </a:lnTo>
                  <a:lnTo>
                    <a:pt x="1044023" y="12413"/>
                  </a:lnTo>
                  <a:lnTo>
                    <a:pt x="1044023" y="135055"/>
                  </a:lnTo>
                  <a:lnTo>
                    <a:pt x="746944" y="135055"/>
                  </a:lnTo>
                  <a:lnTo>
                    <a:pt x="746944" y="252559"/>
                  </a:lnTo>
                  <a:lnTo>
                    <a:pt x="1026686" y="252559"/>
                  </a:lnTo>
                  <a:lnTo>
                    <a:pt x="1026686" y="375414"/>
                  </a:lnTo>
                  <a:lnTo>
                    <a:pt x="746944" y="375414"/>
                  </a:lnTo>
                  <a:lnTo>
                    <a:pt x="746944" y="494631"/>
                  </a:lnTo>
                  <a:lnTo>
                    <a:pt x="1052798" y="494631"/>
                  </a:lnTo>
                  <a:close/>
                </a:path>
                <a:path w="5743575" h="629919">
                  <a:moveTo>
                    <a:pt x="1361455" y="0"/>
                  </a:moveTo>
                  <a:lnTo>
                    <a:pt x="1399526" y="1645"/>
                  </a:lnTo>
                  <a:lnTo>
                    <a:pt x="1464592" y="14808"/>
                  </a:lnTo>
                  <a:lnTo>
                    <a:pt x="1515318" y="40666"/>
                  </a:lnTo>
                  <a:lnTo>
                    <a:pt x="1553630" y="76409"/>
                  </a:lnTo>
                  <a:lnTo>
                    <a:pt x="1580117" y="121076"/>
                  </a:lnTo>
                  <a:lnTo>
                    <a:pt x="1596383" y="171694"/>
                  </a:lnTo>
                  <a:lnTo>
                    <a:pt x="1600744" y="199051"/>
                  </a:lnTo>
                  <a:lnTo>
                    <a:pt x="1443002" y="199051"/>
                  </a:lnTo>
                  <a:lnTo>
                    <a:pt x="1439376" y="181152"/>
                  </a:lnTo>
                  <a:lnTo>
                    <a:pt x="1433852" y="165126"/>
                  </a:lnTo>
                  <a:lnTo>
                    <a:pt x="1405706" y="128674"/>
                  </a:lnTo>
                  <a:lnTo>
                    <a:pt x="1358030" y="115792"/>
                  </a:lnTo>
                  <a:lnTo>
                    <a:pt x="1345095" y="116621"/>
                  </a:lnTo>
                  <a:lnTo>
                    <a:pt x="1306850" y="136526"/>
                  </a:lnTo>
                  <a:lnTo>
                    <a:pt x="1297459" y="170156"/>
                  </a:lnTo>
                  <a:lnTo>
                    <a:pt x="1299131" y="184042"/>
                  </a:lnTo>
                  <a:lnTo>
                    <a:pt x="1324213" y="218956"/>
                  </a:lnTo>
                  <a:lnTo>
                    <a:pt x="1362900" y="238058"/>
                  </a:lnTo>
                  <a:lnTo>
                    <a:pt x="1425451" y="255984"/>
                  </a:lnTo>
                  <a:lnTo>
                    <a:pt x="1471909" y="269427"/>
                  </a:lnTo>
                  <a:lnTo>
                    <a:pt x="1511332" y="286002"/>
                  </a:lnTo>
                  <a:lnTo>
                    <a:pt x="1569067" y="328541"/>
                  </a:lnTo>
                  <a:lnTo>
                    <a:pt x="1601975" y="382477"/>
                  </a:lnTo>
                  <a:lnTo>
                    <a:pt x="1612944" y="447115"/>
                  </a:lnTo>
                  <a:lnTo>
                    <a:pt x="1610804" y="476144"/>
                  </a:lnTo>
                  <a:lnTo>
                    <a:pt x="1593681" y="526656"/>
                  </a:lnTo>
                  <a:lnTo>
                    <a:pt x="1560439" y="567028"/>
                  </a:lnTo>
                  <a:lnTo>
                    <a:pt x="1516455" y="597420"/>
                  </a:lnTo>
                  <a:lnTo>
                    <a:pt x="1463295" y="617914"/>
                  </a:lnTo>
                  <a:lnTo>
                    <a:pt x="1405613" y="628188"/>
                  </a:lnTo>
                  <a:lnTo>
                    <a:pt x="1375367" y="629472"/>
                  </a:lnTo>
                  <a:lnTo>
                    <a:pt x="1320655" y="626489"/>
                  </a:lnTo>
                  <a:lnTo>
                    <a:pt x="1271240" y="617540"/>
                  </a:lnTo>
                  <a:lnTo>
                    <a:pt x="1227122" y="602624"/>
                  </a:lnTo>
                  <a:lnTo>
                    <a:pt x="1188302" y="581742"/>
                  </a:lnTo>
                  <a:lnTo>
                    <a:pt x="1156210" y="554507"/>
                  </a:lnTo>
                  <a:lnTo>
                    <a:pt x="1132279" y="520529"/>
                  </a:lnTo>
                  <a:lnTo>
                    <a:pt x="1116507" y="479809"/>
                  </a:lnTo>
                  <a:lnTo>
                    <a:pt x="1108895" y="432347"/>
                  </a:lnTo>
                  <a:lnTo>
                    <a:pt x="1266852" y="432347"/>
                  </a:lnTo>
                  <a:lnTo>
                    <a:pt x="1272136" y="452292"/>
                  </a:lnTo>
                  <a:lnTo>
                    <a:pt x="1280283" y="469321"/>
                  </a:lnTo>
                  <a:lnTo>
                    <a:pt x="1320842" y="503058"/>
                  </a:lnTo>
                  <a:lnTo>
                    <a:pt x="1371086" y="513894"/>
                  </a:lnTo>
                  <a:lnTo>
                    <a:pt x="1387059" y="512904"/>
                  </a:lnTo>
                  <a:lnTo>
                    <a:pt x="1426307" y="498055"/>
                  </a:lnTo>
                  <a:lnTo>
                    <a:pt x="1448138" y="457817"/>
                  </a:lnTo>
                  <a:lnTo>
                    <a:pt x="1446854" y="446192"/>
                  </a:lnTo>
                  <a:lnTo>
                    <a:pt x="1415097" y="404871"/>
                  </a:lnTo>
                  <a:lnTo>
                    <a:pt x="1376785" y="387962"/>
                  </a:lnTo>
                  <a:lnTo>
                    <a:pt x="1317939" y="371455"/>
                  </a:lnTo>
                  <a:lnTo>
                    <a:pt x="1287346" y="361716"/>
                  </a:lnTo>
                  <a:lnTo>
                    <a:pt x="1233463" y="340313"/>
                  </a:lnTo>
                  <a:lnTo>
                    <a:pt x="1190228" y="313826"/>
                  </a:lnTo>
                  <a:lnTo>
                    <a:pt x="1158551" y="280169"/>
                  </a:lnTo>
                  <a:lnTo>
                    <a:pt x="1139128" y="237095"/>
                  </a:lnTo>
                  <a:lnTo>
                    <a:pt x="1132653" y="182356"/>
                  </a:lnTo>
                  <a:lnTo>
                    <a:pt x="1134646" y="154184"/>
                  </a:lnTo>
                  <a:lnTo>
                    <a:pt x="1150592" y="104742"/>
                  </a:lnTo>
                  <a:lnTo>
                    <a:pt x="1181841" y="64437"/>
                  </a:lnTo>
                  <a:lnTo>
                    <a:pt x="1223898" y="33509"/>
                  </a:lnTo>
                  <a:lnTo>
                    <a:pt x="1275293" y="12159"/>
                  </a:lnTo>
                  <a:lnTo>
                    <a:pt x="1331691" y="1351"/>
                  </a:lnTo>
                  <a:lnTo>
                    <a:pt x="1361455" y="0"/>
                  </a:lnTo>
                  <a:close/>
                </a:path>
                <a:path w="5743575" h="629919">
                  <a:moveTo>
                    <a:pt x="1855840" y="617272"/>
                  </a:moveTo>
                  <a:lnTo>
                    <a:pt x="1698098" y="617272"/>
                  </a:lnTo>
                  <a:lnTo>
                    <a:pt x="1698098" y="12413"/>
                  </a:lnTo>
                  <a:lnTo>
                    <a:pt x="1855840" y="12413"/>
                  </a:lnTo>
                  <a:lnTo>
                    <a:pt x="1855840" y="617272"/>
                  </a:lnTo>
                  <a:close/>
                </a:path>
                <a:path w="5743575" h="629919">
                  <a:moveTo>
                    <a:pt x="2259940" y="0"/>
                  </a:moveTo>
                  <a:lnTo>
                    <a:pt x="2305663" y="2394"/>
                  </a:lnTo>
                  <a:lnTo>
                    <a:pt x="2348229" y="9578"/>
                  </a:lnTo>
                  <a:lnTo>
                    <a:pt x="2387638" y="21550"/>
                  </a:lnTo>
                  <a:lnTo>
                    <a:pt x="2423890" y="38312"/>
                  </a:lnTo>
                  <a:lnTo>
                    <a:pt x="2456610" y="59394"/>
                  </a:lnTo>
                  <a:lnTo>
                    <a:pt x="2485424" y="84543"/>
                  </a:lnTo>
                  <a:lnTo>
                    <a:pt x="2510332" y="113758"/>
                  </a:lnTo>
                  <a:lnTo>
                    <a:pt x="2531334" y="147041"/>
                  </a:lnTo>
                  <a:lnTo>
                    <a:pt x="2548002" y="183935"/>
                  </a:lnTo>
                  <a:lnTo>
                    <a:pt x="2559908" y="224200"/>
                  </a:lnTo>
                  <a:lnTo>
                    <a:pt x="2567051" y="267836"/>
                  </a:lnTo>
                  <a:lnTo>
                    <a:pt x="2569432" y="314843"/>
                  </a:lnTo>
                  <a:lnTo>
                    <a:pt x="2567051" y="361863"/>
                  </a:lnTo>
                  <a:lnTo>
                    <a:pt x="2559908" y="405539"/>
                  </a:lnTo>
                  <a:lnTo>
                    <a:pt x="2548002" y="445871"/>
                  </a:lnTo>
                  <a:lnTo>
                    <a:pt x="2531334" y="482859"/>
                  </a:lnTo>
                  <a:lnTo>
                    <a:pt x="2510332" y="516047"/>
                  </a:lnTo>
                  <a:lnTo>
                    <a:pt x="2485424" y="545196"/>
                  </a:lnTo>
                  <a:lnTo>
                    <a:pt x="2456610" y="570305"/>
                  </a:lnTo>
                  <a:lnTo>
                    <a:pt x="2423890" y="591374"/>
                  </a:lnTo>
                  <a:lnTo>
                    <a:pt x="2387638" y="608042"/>
                  </a:lnTo>
                  <a:lnTo>
                    <a:pt x="2348229" y="619947"/>
                  </a:lnTo>
                  <a:lnTo>
                    <a:pt x="2305663" y="627091"/>
                  </a:lnTo>
                  <a:lnTo>
                    <a:pt x="2259940" y="629472"/>
                  </a:lnTo>
                  <a:lnTo>
                    <a:pt x="2214565" y="627091"/>
                  </a:lnTo>
                  <a:lnTo>
                    <a:pt x="2172186" y="619947"/>
                  </a:lnTo>
                  <a:lnTo>
                    <a:pt x="2132804" y="608042"/>
                  </a:lnTo>
                  <a:lnTo>
                    <a:pt x="2096419" y="591374"/>
                  </a:lnTo>
                  <a:lnTo>
                    <a:pt x="2063591" y="570305"/>
                  </a:lnTo>
                  <a:lnTo>
                    <a:pt x="2034670" y="545196"/>
                  </a:lnTo>
                  <a:lnTo>
                    <a:pt x="2009655" y="516047"/>
                  </a:lnTo>
                  <a:lnTo>
                    <a:pt x="1988546" y="482859"/>
                  </a:lnTo>
                  <a:lnTo>
                    <a:pt x="1971878" y="445871"/>
                  </a:lnTo>
                  <a:lnTo>
                    <a:pt x="1959972" y="405539"/>
                  </a:lnTo>
                  <a:lnTo>
                    <a:pt x="1952829" y="361863"/>
                  </a:lnTo>
                  <a:lnTo>
                    <a:pt x="1950448" y="314843"/>
                  </a:lnTo>
                  <a:lnTo>
                    <a:pt x="1952829" y="267836"/>
                  </a:lnTo>
                  <a:lnTo>
                    <a:pt x="1959972" y="224200"/>
                  </a:lnTo>
                  <a:lnTo>
                    <a:pt x="1971878" y="183935"/>
                  </a:lnTo>
                  <a:lnTo>
                    <a:pt x="1988546" y="147041"/>
                  </a:lnTo>
                  <a:lnTo>
                    <a:pt x="2009655" y="113758"/>
                  </a:lnTo>
                  <a:lnTo>
                    <a:pt x="2034670" y="84543"/>
                  </a:lnTo>
                  <a:lnTo>
                    <a:pt x="2063591" y="59394"/>
                  </a:lnTo>
                  <a:lnTo>
                    <a:pt x="2096419" y="38312"/>
                  </a:lnTo>
                  <a:lnTo>
                    <a:pt x="2132804" y="21550"/>
                  </a:lnTo>
                  <a:lnTo>
                    <a:pt x="2172186" y="9578"/>
                  </a:lnTo>
                  <a:lnTo>
                    <a:pt x="2214565" y="2394"/>
                  </a:lnTo>
                  <a:lnTo>
                    <a:pt x="2259940" y="0"/>
                  </a:lnTo>
                  <a:close/>
                </a:path>
                <a:path w="5743575" h="629919">
                  <a:moveTo>
                    <a:pt x="2259940" y="513894"/>
                  </a:moveTo>
                  <a:lnTo>
                    <a:pt x="2321261" y="500945"/>
                  </a:lnTo>
                  <a:lnTo>
                    <a:pt x="2368241" y="462098"/>
                  </a:lnTo>
                  <a:lnTo>
                    <a:pt x="2398099" y="399386"/>
                  </a:lnTo>
                  <a:lnTo>
                    <a:pt x="2405563" y="359843"/>
                  </a:lnTo>
                  <a:lnTo>
                    <a:pt x="2408051" y="314843"/>
                  </a:lnTo>
                  <a:lnTo>
                    <a:pt x="2405563" y="269414"/>
                  </a:lnTo>
                  <a:lnTo>
                    <a:pt x="2398099" y="229657"/>
                  </a:lnTo>
                  <a:lnTo>
                    <a:pt x="2368241" y="167160"/>
                  </a:lnTo>
                  <a:lnTo>
                    <a:pt x="2321261" y="128634"/>
                  </a:lnTo>
                  <a:lnTo>
                    <a:pt x="2259940" y="115792"/>
                  </a:lnTo>
                  <a:lnTo>
                    <a:pt x="2227568" y="119002"/>
                  </a:lnTo>
                  <a:lnTo>
                    <a:pt x="2173417" y="144686"/>
                  </a:lnTo>
                  <a:lnTo>
                    <a:pt x="2134222" y="195573"/>
                  </a:lnTo>
                  <a:lnTo>
                    <a:pt x="2114317" y="269414"/>
                  </a:lnTo>
                  <a:lnTo>
                    <a:pt x="2111829" y="314843"/>
                  </a:lnTo>
                  <a:lnTo>
                    <a:pt x="2114317" y="359843"/>
                  </a:lnTo>
                  <a:lnTo>
                    <a:pt x="2121782" y="399386"/>
                  </a:lnTo>
                  <a:lnTo>
                    <a:pt x="2151639" y="462098"/>
                  </a:lnTo>
                  <a:lnTo>
                    <a:pt x="2198727" y="500945"/>
                  </a:lnTo>
                  <a:lnTo>
                    <a:pt x="2259940" y="513894"/>
                  </a:lnTo>
                  <a:close/>
                </a:path>
                <a:path w="5743575" h="629919">
                  <a:moveTo>
                    <a:pt x="3242641" y="617272"/>
                  </a:moveTo>
                  <a:lnTo>
                    <a:pt x="3036527" y="617272"/>
                  </a:lnTo>
                  <a:lnTo>
                    <a:pt x="2816500" y="217458"/>
                  </a:lnTo>
                  <a:lnTo>
                    <a:pt x="2818493" y="239851"/>
                  </a:lnTo>
                  <a:lnTo>
                    <a:pt x="2820955" y="282229"/>
                  </a:lnTo>
                  <a:lnTo>
                    <a:pt x="2821610" y="320903"/>
                  </a:lnTo>
                  <a:lnTo>
                    <a:pt x="2821851" y="367495"/>
                  </a:lnTo>
                  <a:lnTo>
                    <a:pt x="2821851" y="617272"/>
                  </a:lnTo>
                  <a:lnTo>
                    <a:pt x="2664108" y="617272"/>
                  </a:lnTo>
                  <a:lnTo>
                    <a:pt x="2664108" y="12413"/>
                  </a:lnTo>
                  <a:lnTo>
                    <a:pt x="2860377" y="12413"/>
                  </a:lnTo>
                  <a:lnTo>
                    <a:pt x="3090035" y="429565"/>
                  </a:lnTo>
                  <a:lnTo>
                    <a:pt x="3088483" y="406569"/>
                  </a:lnTo>
                  <a:lnTo>
                    <a:pt x="3086343" y="361943"/>
                  </a:lnTo>
                  <a:lnTo>
                    <a:pt x="3085380" y="319846"/>
                  </a:lnTo>
                  <a:lnTo>
                    <a:pt x="3084898" y="270966"/>
                  </a:lnTo>
                  <a:lnTo>
                    <a:pt x="3084898" y="12413"/>
                  </a:lnTo>
                  <a:lnTo>
                    <a:pt x="3242641" y="12413"/>
                  </a:lnTo>
                  <a:lnTo>
                    <a:pt x="3242641" y="617272"/>
                  </a:lnTo>
                  <a:close/>
                </a:path>
                <a:path w="5743575" h="629919">
                  <a:moveTo>
                    <a:pt x="3823723" y="494631"/>
                  </a:moveTo>
                  <a:lnTo>
                    <a:pt x="3823723" y="617272"/>
                  </a:lnTo>
                  <a:lnTo>
                    <a:pt x="3360127" y="617272"/>
                  </a:lnTo>
                  <a:lnTo>
                    <a:pt x="3360127" y="12413"/>
                  </a:lnTo>
                  <a:lnTo>
                    <a:pt x="3814948" y="12413"/>
                  </a:lnTo>
                  <a:lnTo>
                    <a:pt x="3814948" y="135055"/>
                  </a:lnTo>
                  <a:lnTo>
                    <a:pt x="3517869" y="135055"/>
                  </a:lnTo>
                  <a:lnTo>
                    <a:pt x="3517869" y="252559"/>
                  </a:lnTo>
                  <a:lnTo>
                    <a:pt x="3797611" y="252559"/>
                  </a:lnTo>
                  <a:lnTo>
                    <a:pt x="3797611" y="375414"/>
                  </a:lnTo>
                  <a:lnTo>
                    <a:pt x="3517869" y="375414"/>
                  </a:lnTo>
                  <a:lnTo>
                    <a:pt x="3517869" y="494631"/>
                  </a:lnTo>
                  <a:lnTo>
                    <a:pt x="3823723" y="494631"/>
                  </a:lnTo>
                  <a:close/>
                </a:path>
                <a:path w="5743575" h="629919">
                  <a:moveTo>
                    <a:pt x="4132380" y="0"/>
                  </a:moveTo>
                  <a:lnTo>
                    <a:pt x="4170451" y="1645"/>
                  </a:lnTo>
                  <a:lnTo>
                    <a:pt x="4235517" y="14808"/>
                  </a:lnTo>
                  <a:lnTo>
                    <a:pt x="4286243" y="40666"/>
                  </a:lnTo>
                  <a:lnTo>
                    <a:pt x="4324555" y="76409"/>
                  </a:lnTo>
                  <a:lnTo>
                    <a:pt x="4351042" y="121076"/>
                  </a:lnTo>
                  <a:lnTo>
                    <a:pt x="4367309" y="171694"/>
                  </a:lnTo>
                  <a:lnTo>
                    <a:pt x="4371669" y="199051"/>
                  </a:lnTo>
                  <a:lnTo>
                    <a:pt x="4213927" y="199051"/>
                  </a:lnTo>
                  <a:lnTo>
                    <a:pt x="4210302" y="181152"/>
                  </a:lnTo>
                  <a:lnTo>
                    <a:pt x="4204777" y="165126"/>
                  </a:lnTo>
                  <a:lnTo>
                    <a:pt x="4176631" y="128674"/>
                  </a:lnTo>
                  <a:lnTo>
                    <a:pt x="4128955" y="115792"/>
                  </a:lnTo>
                  <a:lnTo>
                    <a:pt x="4116020" y="116621"/>
                  </a:lnTo>
                  <a:lnTo>
                    <a:pt x="4077775" y="136526"/>
                  </a:lnTo>
                  <a:lnTo>
                    <a:pt x="4068384" y="170156"/>
                  </a:lnTo>
                  <a:lnTo>
                    <a:pt x="4070056" y="184042"/>
                  </a:lnTo>
                  <a:lnTo>
                    <a:pt x="4095138" y="218956"/>
                  </a:lnTo>
                  <a:lnTo>
                    <a:pt x="4133825" y="238058"/>
                  </a:lnTo>
                  <a:lnTo>
                    <a:pt x="4196376" y="255984"/>
                  </a:lnTo>
                  <a:lnTo>
                    <a:pt x="4242835" y="269427"/>
                  </a:lnTo>
                  <a:lnTo>
                    <a:pt x="4282257" y="286002"/>
                  </a:lnTo>
                  <a:lnTo>
                    <a:pt x="4339992" y="328541"/>
                  </a:lnTo>
                  <a:lnTo>
                    <a:pt x="4372900" y="382477"/>
                  </a:lnTo>
                  <a:lnTo>
                    <a:pt x="4383869" y="447115"/>
                  </a:lnTo>
                  <a:lnTo>
                    <a:pt x="4381729" y="476144"/>
                  </a:lnTo>
                  <a:lnTo>
                    <a:pt x="4364606" y="526656"/>
                  </a:lnTo>
                  <a:lnTo>
                    <a:pt x="4331364" y="567028"/>
                  </a:lnTo>
                  <a:lnTo>
                    <a:pt x="4287380" y="597420"/>
                  </a:lnTo>
                  <a:lnTo>
                    <a:pt x="4234220" y="617914"/>
                  </a:lnTo>
                  <a:lnTo>
                    <a:pt x="4176538" y="628188"/>
                  </a:lnTo>
                  <a:lnTo>
                    <a:pt x="4146292" y="629472"/>
                  </a:lnTo>
                  <a:lnTo>
                    <a:pt x="4091580" y="626489"/>
                  </a:lnTo>
                  <a:lnTo>
                    <a:pt x="4042165" y="617540"/>
                  </a:lnTo>
                  <a:lnTo>
                    <a:pt x="3998047" y="602624"/>
                  </a:lnTo>
                  <a:lnTo>
                    <a:pt x="3959227" y="581742"/>
                  </a:lnTo>
                  <a:lnTo>
                    <a:pt x="3927135" y="554507"/>
                  </a:lnTo>
                  <a:lnTo>
                    <a:pt x="3903204" y="520529"/>
                  </a:lnTo>
                  <a:lnTo>
                    <a:pt x="3887432" y="479809"/>
                  </a:lnTo>
                  <a:lnTo>
                    <a:pt x="3879820" y="432347"/>
                  </a:lnTo>
                  <a:lnTo>
                    <a:pt x="4037777" y="432347"/>
                  </a:lnTo>
                  <a:lnTo>
                    <a:pt x="4043061" y="452292"/>
                  </a:lnTo>
                  <a:lnTo>
                    <a:pt x="4051208" y="469321"/>
                  </a:lnTo>
                  <a:lnTo>
                    <a:pt x="4091767" y="503058"/>
                  </a:lnTo>
                  <a:lnTo>
                    <a:pt x="4142011" y="513894"/>
                  </a:lnTo>
                  <a:lnTo>
                    <a:pt x="4157984" y="512904"/>
                  </a:lnTo>
                  <a:lnTo>
                    <a:pt x="4197232" y="498055"/>
                  </a:lnTo>
                  <a:lnTo>
                    <a:pt x="4219064" y="457817"/>
                  </a:lnTo>
                  <a:lnTo>
                    <a:pt x="4217779" y="446192"/>
                  </a:lnTo>
                  <a:lnTo>
                    <a:pt x="4186022" y="404871"/>
                  </a:lnTo>
                  <a:lnTo>
                    <a:pt x="4147710" y="387962"/>
                  </a:lnTo>
                  <a:lnTo>
                    <a:pt x="4088864" y="371455"/>
                  </a:lnTo>
                  <a:lnTo>
                    <a:pt x="4058271" y="361716"/>
                  </a:lnTo>
                  <a:lnTo>
                    <a:pt x="4004388" y="340313"/>
                  </a:lnTo>
                  <a:lnTo>
                    <a:pt x="3961153" y="313826"/>
                  </a:lnTo>
                  <a:lnTo>
                    <a:pt x="3929476" y="280169"/>
                  </a:lnTo>
                  <a:lnTo>
                    <a:pt x="3910053" y="237095"/>
                  </a:lnTo>
                  <a:lnTo>
                    <a:pt x="3903578" y="182356"/>
                  </a:lnTo>
                  <a:lnTo>
                    <a:pt x="3905571" y="154184"/>
                  </a:lnTo>
                  <a:lnTo>
                    <a:pt x="3921517" y="104742"/>
                  </a:lnTo>
                  <a:lnTo>
                    <a:pt x="3952766" y="64437"/>
                  </a:lnTo>
                  <a:lnTo>
                    <a:pt x="3994823" y="33509"/>
                  </a:lnTo>
                  <a:lnTo>
                    <a:pt x="4046218" y="12159"/>
                  </a:lnTo>
                  <a:lnTo>
                    <a:pt x="4102616" y="1351"/>
                  </a:lnTo>
                  <a:lnTo>
                    <a:pt x="4132380" y="0"/>
                  </a:lnTo>
                  <a:close/>
                </a:path>
                <a:path w="5743575" h="629919">
                  <a:moveTo>
                    <a:pt x="4929158" y="15838"/>
                  </a:moveTo>
                  <a:lnTo>
                    <a:pt x="4996365" y="29911"/>
                  </a:lnTo>
                  <a:lnTo>
                    <a:pt x="5057578" y="56290"/>
                  </a:lnTo>
                  <a:lnTo>
                    <a:pt x="5110016" y="95994"/>
                  </a:lnTo>
                  <a:lnTo>
                    <a:pt x="5150469" y="150465"/>
                  </a:lnTo>
                  <a:lnTo>
                    <a:pt x="5176474" y="220507"/>
                  </a:lnTo>
                  <a:lnTo>
                    <a:pt x="5182975" y="261669"/>
                  </a:lnTo>
                  <a:lnTo>
                    <a:pt x="5185142" y="306923"/>
                  </a:lnTo>
                  <a:lnTo>
                    <a:pt x="5182975" y="352406"/>
                  </a:lnTo>
                  <a:lnTo>
                    <a:pt x="5176474" y="394249"/>
                  </a:lnTo>
                  <a:lnTo>
                    <a:pt x="5165638" y="432454"/>
                  </a:lnTo>
                  <a:lnTo>
                    <a:pt x="5131741" y="497881"/>
                  </a:lnTo>
                  <a:lnTo>
                    <a:pt x="5085295" y="548928"/>
                  </a:lnTo>
                  <a:lnTo>
                    <a:pt x="5027721" y="585715"/>
                  </a:lnTo>
                  <a:lnTo>
                    <a:pt x="4963511" y="608082"/>
                  </a:lnTo>
                  <a:lnTo>
                    <a:pt x="4918296" y="614998"/>
                  </a:lnTo>
                  <a:lnTo>
                    <a:pt x="4874152" y="617165"/>
                  </a:lnTo>
                  <a:lnTo>
                    <a:pt x="4852106" y="617272"/>
                  </a:lnTo>
                  <a:lnTo>
                    <a:pt x="4623304" y="617272"/>
                  </a:lnTo>
                  <a:lnTo>
                    <a:pt x="4623304" y="12413"/>
                  </a:lnTo>
                  <a:lnTo>
                    <a:pt x="4852106" y="12413"/>
                  </a:lnTo>
                  <a:lnTo>
                    <a:pt x="4891488" y="12842"/>
                  </a:lnTo>
                  <a:lnTo>
                    <a:pt x="4929158" y="15838"/>
                  </a:lnTo>
                  <a:close/>
                </a:path>
                <a:path w="5743575" h="629919">
                  <a:moveTo>
                    <a:pt x="4887208" y="492704"/>
                  </a:moveTo>
                  <a:lnTo>
                    <a:pt x="4941037" y="476705"/>
                  </a:lnTo>
                  <a:lnTo>
                    <a:pt x="4983523" y="438982"/>
                  </a:lnTo>
                  <a:lnTo>
                    <a:pt x="5011133" y="382210"/>
                  </a:lnTo>
                  <a:lnTo>
                    <a:pt x="5020336" y="309492"/>
                  </a:lnTo>
                  <a:lnTo>
                    <a:pt x="5018035" y="271488"/>
                  </a:lnTo>
                  <a:lnTo>
                    <a:pt x="4999628" y="209525"/>
                  </a:lnTo>
                  <a:lnTo>
                    <a:pt x="4963698" y="166223"/>
                  </a:lnTo>
                  <a:lnTo>
                    <a:pt x="4915540" y="141823"/>
                  </a:lnTo>
                  <a:lnTo>
                    <a:pt x="4872867" y="135483"/>
                  </a:lnTo>
                  <a:lnTo>
                    <a:pt x="4859811" y="135055"/>
                  </a:lnTo>
                  <a:lnTo>
                    <a:pt x="4853377" y="135055"/>
                  </a:lnTo>
                  <a:lnTo>
                    <a:pt x="4846274" y="135055"/>
                  </a:lnTo>
                  <a:lnTo>
                    <a:pt x="4838501" y="135055"/>
                  </a:lnTo>
                  <a:lnTo>
                    <a:pt x="4830061" y="135055"/>
                  </a:lnTo>
                  <a:lnTo>
                    <a:pt x="4781047" y="135055"/>
                  </a:lnTo>
                  <a:lnTo>
                    <a:pt x="4781047" y="494631"/>
                  </a:lnTo>
                  <a:lnTo>
                    <a:pt x="4830061" y="494631"/>
                  </a:lnTo>
                  <a:lnTo>
                    <a:pt x="4838501" y="494604"/>
                  </a:lnTo>
                  <a:lnTo>
                    <a:pt x="4879877" y="493119"/>
                  </a:lnTo>
                  <a:lnTo>
                    <a:pt x="4887208" y="492704"/>
                  </a:lnTo>
                  <a:close/>
                </a:path>
                <a:path w="5743575" h="629919">
                  <a:moveTo>
                    <a:pt x="5743472" y="494631"/>
                  </a:moveTo>
                  <a:lnTo>
                    <a:pt x="5743472" y="617272"/>
                  </a:lnTo>
                  <a:lnTo>
                    <a:pt x="5279875" y="617272"/>
                  </a:lnTo>
                  <a:lnTo>
                    <a:pt x="5279875" y="12413"/>
                  </a:lnTo>
                  <a:lnTo>
                    <a:pt x="5734697" y="12413"/>
                  </a:lnTo>
                  <a:lnTo>
                    <a:pt x="5734697" y="135055"/>
                  </a:lnTo>
                  <a:lnTo>
                    <a:pt x="5437618" y="135055"/>
                  </a:lnTo>
                  <a:lnTo>
                    <a:pt x="5437618" y="252559"/>
                  </a:lnTo>
                  <a:lnTo>
                    <a:pt x="5717360" y="252559"/>
                  </a:lnTo>
                  <a:lnTo>
                    <a:pt x="5717360" y="375414"/>
                  </a:lnTo>
                  <a:lnTo>
                    <a:pt x="5437618" y="375414"/>
                  </a:lnTo>
                  <a:lnTo>
                    <a:pt x="5437618" y="494631"/>
                  </a:lnTo>
                  <a:lnTo>
                    <a:pt x="5743472" y="494631"/>
                  </a:lnTo>
                  <a:close/>
                </a:path>
              </a:pathLst>
            </a:custGeom>
            <a:ln w="328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2979765" y="289329"/>
            <a:ext cx="868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80" b="1">
                <a:latin typeface="Tahoma"/>
                <a:cs typeface="Tahoma"/>
              </a:rPr>
              <a:t>S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-70" b="1">
                <a:latin typeface="Tahoma"/>
                <a:cs typeface="Tahoma"/>
              </a:rPr>
              <a:t>R</a:t>
            </a:r>
            <a:r>
              <a:rPr dirty="0" sz="1400" spc="509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10425" y="289329"/>
            <a:ext cx="11499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G</a:t>
            </a:r>
            <a:r>
              <a:rPr dirty="0" sz="1400" spc="515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A  </a:t>
            </a:r>
            <a:r>
              <a:rPr dirty="0" sz="1400" spc="10" b="1">
                <a:latin typeface="Tahoma"/>
                <a:cs typeface="Tahoma"/>
              </a:rPr>
              <a:t>L </a:t>
            </a:r>
            <a:r>
              <a:rPr dirty="0" sz="1400" spc="100" b="1">
                <a:latin typeface="Tahoma"/>
                <a:cs typeface="Tahoma"/>
              </a:rPr>
              <a:t> </a:t>
            </a:r>
            <a:r>
              <a:rPr dirty="0" sz="1400" spc="55" b="1">
                <a:latin typeface="Tahoma"/>
                <a:cs typeface="Tahoma"/>
              </a:rPr>
              <a:t>Á  </a:t>
            </a:r>
            <a:r>
              <a:rPr dirty="0" sz="1400" spc="85" b="1">
                <a:latin typeface="Tahoma"/>
                <a:cs typeface="Tahoma"/>
              </a:rPr>
              <a:t>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395427"/>
            <a:ext cx="12184380" cy="55880"/>
          </a:xfrm>
          <a:custGeom>
            <a:avLst/>
            <a:gdLst/>
            <a:ahLst/>
            <a:cxnLst/>
            <a:rect l="l" t="t" r="r" b="b"/>
            <a:pathLst>
              <a:path w="12184380" h="55879">
                <a:moveTo>
                  <a:pt x="0" y="38100"/>
                </a:moveTo>
                <a:lnTo>
                  <a:pt x="0" y="0"/>
                </a:lnTo>
                <a:lnTo>
                  <a:pt x="12183820" y="17663"/>
                </a:lnTo>
                <a:lnTo>
                  <a:pt x="12183765" y="55763"/>
                </a:lnTo>
                <a:lnTo>
                  <a:pt x="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056252" y="413091"/>
            <a:ext cx="2232025" cy="38100"/>
          </a:xfrm>
          <a:custGeom>
            <a:avLst/>
            <a:gdLst/>
            <a:ahLst/>
            <a:cxnLst/>
            <a:rect l="l" t="t" r="r" b="b"/>
            <a:pathLst>
              <a:path w="2232025" h="38100">
                <a:moveTo>
                  <a:pt x="0" y="0"/>
                </a:moveTo>
                <a:lnTo>
                  <a:pt x="2231747" y="0"/>
                </a:lnTo>
                <a:lnTo>
                  <a:pt x="2231747" y="38099"/>
                </a:lnTo>
                <a:lnTo>
                  <a:pt x="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89682" y="1084315"/>
            <a:ext cx="5825490" cy="1077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5"/>
              <a:t>S</a:t>
            </a:r>
            <a:r>
              <a:rPr dirty="0" spc="160"/>
              <a:t>E</a:t>
            </a:r>
            <a:r>
              <a:rPr dirty="0" spc="-55"/>
              <a:t>S</a:t>
            </a:r>
            <a:r>
              <a:rPr dirty="0" spc="-1175"/>
              <a:t>I</a:t>
            </a:r>
            <a:r>
              <a:rPr dirty="0" spc="120"/>
              <a:t>O</a:t>
            </a:r>
            <a:r>
              <a:rPr dirty="0" spc="155"/>
              <a:t>N</a:t>
            </a:r>
            <a:r>
              <a:rPr dirty="0" spc="160"/>
              <a:t>E</a:t>
            </a:r>
            <a:r>
              <a:rPr dirty="0" spc="-50"/>
              <a:t>S</a:t>
            </a:r>
            <a:r>
              <a:rPr dirty="0" spc="-810"/>
              <a:t> </a:t>
            </a:r>
            <a:r>
              <a:rPr dirty="0" spc="-65"/>
              <a:t>D</a:t>
            </a:r>
            <a:r>
              <a:rPr dirty="0" spc="165"/>
              <a:t>E</a:t>
            </a:r>
          </a:p>
        </p:txBody>
      </p:sp>
      <p:sp>
        <p:nvSpPr>
          <p:cNvPr id="12" name="object 12"/>
          <p:cNvSpPr/>
          <p:nvPr/>
        </p:nvSpPr>
        <p:spPr>
          <a:xfrm>
            <a:off x="1549683" y="2095956"/>
            <a:ext cx="4535170" cy="766445"/>
          </a:xfrm>
          <a:custGeom>
            <a:avLst/>
            <a:gdLst/>
            <a:ahLst/>
            <a:cxnLst/>
            <a:rect l="l" t="t" r="r" b="b"/>
            <a:pathLst>
              <a:path w="4535170" h="766444">
                <a:moveTo>
                  <a:pt x="299004" y="136767"/>
                </a:moveTo>
                <a:lnTo>
                  <a:pt x="340567" y="138533"/>
                </a:lnTo>
                <a:lnTo>
                  <a:pt x="378571" y="143830"/>
                </a:lnTo>
                <a:lnTo>
                  <a:pt x="443905" y="165019"/>
                </a:lnTo>
                <a:lnTo>
                  <a:pt x="495701" y="197980"/>
                </a:lnTo>
                <a:lnTo>
                  <a:pt x="534227" y="240787"/>
                </a:lnTo>
                <a:lnTo>
                  <a:pt x="559857" y="291513"/>
                </a:lnTo>
                <a:lnTo>
                  <a:pt x="572539" y="348232"/>
                </a:lnTo>
                <a:lnTo>
                  <a:pt x="573395" y="357007"/>
                </a:lnTo>
                <a:lnTo>
                  <a:pt x="415652" y="357007"/>
                </a:lnTo>
                <a:lnTo>
                  <a:pt x="413726" y="348232"/>
                </a:lnTo>
                <a:lnTo>
                  <a:pt x="399225" y="306375"/>
                </a:lnTo>
                <a:lnTo>
                  <a:pt x="374986" y="276477"/>
                </a:lnTo>
                <a:lnTo>
                  <a:pt x="341008" y="258539"/>
                </a:lnTo>
                <a:lnTo>
                  <a:pt x="297292" y="252559"/>
                </a:lnTo>
                <a:lnTo>
                  <a:pt x="270364" y="255555"/>
                </a:lnTo>
                <a:lnTo>
                  <a:pt x="223169" y="279527"/>
                </a:lnTo>
                <a:lnTo>
                  <a:pt x="186235" y="327511"/>
                </a:lnTo>
                <a:lnTo>
                  <a:pt x="167186" y="400389"/>
                </a:lnTo>
                <a:lnTo>
                  <a:pt x="164805" y="446259"/>
                </a:lnTo>
                <a:lnTo>
                  <a:pt x="165982" y="482484"/>
                </a:lnTo>
                <a:lnTo>
                  <a:pt x="175400" y="543056"/>
                </a:lnTo>
                <a:lnTo>
                  <a:pt x="193767" y="588097"/>
                </a:lnTo>
                <a:lnTo>
                  <a:pt x="218273" y="620094"/>
                </a:lnTo>
                <a:lnTo>
                  <a:pt x="264224" y="645845"/>
                </a:lnTo>
                <a:lnTo>
                  <a:pt x="298148" y="650661"/>
                </a:lnTo>
                <a:lnTo>
                  <a:pt x="320274" y="648962"/>
                </a:lnTo>
                <a:lnTo>
                  <a:pt x="357944" y="635371"/>
                </a:lnTo>
                <a:lnTo>
                  <a:pt x="386731" y="608456"/>
                </a:lnTo>
                <a:lnTo>
                  <a:pt x="405994" y="569823"/>
                </a:lnTo>
                <a:lnTo>
                  <a:pt x="413726" y="537437"/>
                </a:lnTo>
                <a:lnTo>
                  <a:pt x="571683" y="537437"/>
                </a:lnTo>
                <a:lnTo>
                  <a:pt x="565409" y="581127"/>
                </a:lnTo>
                <a:lnTo>
                  <a:pt x="543256" y="642127"/>
                </a:lnTo>
                <a:lnTo>
                  <a:pt x="506470" y="691194"/>
                </a:lnTo>
                <a:lnTo>
                  <a:pt x="457777" y="728008"/>
                </a:lnTo>
                <a:lnTo>
                  <a:pt x="398142" y="752514"/>
                </a:lnTo>
                <a:lnTo>
                  <a:pt x="329972" y="764714"/>
                </a:lnTo>
                <a:lnTo>
                  <a:pt x="292797" y="766239"/>
                </a:lnTo>
                <a:lnTo>
                  <a:pt x="253335" y="764085"/>
                </a:lnTo>
                <a:lnTo>
                  <a:pt x="215638" y="757624"/>
                </a:lnTo>
                <a:lnTo>
                  <a:pt x="145542" y="731780"/>
                </a:lnTo>
                <a:lnTo>
                  <a:pt x="85720" y="688492"/>
                </a:lnTo>
                <a:lnTo>
                  <a:pt x="39382" y="627974"/>
                </a:lnTo>
                <a:lnTo>
                  <a:pt x="22152" y="591213"/>
                </a:lnTo>
                <a:lnTo>
                  <a:pt x="9845" y="550279"/>
                </a:lnTo>
                <a:lnTo>
                  <a:pt x="2461" y="505172"/>
                </a:lnTo>
                <a:lnTo>
                  <a:pt x="0" y="455891"/>
                </a:lnTo>
                <a:lnTo>
                  <a:pt x="2541" y="405472"/>
                </a:lnTo>
                <a:lnTo>
                  <a:pt x="10166" y="359308"/>
                </a:lnTo>
                <a:lnTo>
                  <a:pt x="22874" y="317398"/>
                </a:lnTo>
                <a:lnTo>
                  <a:pt x="40666" y="279741"/>
                </a:lnTo>
                <a:lnTo>
                  <a:pt x="62792" y="246406"/>
                </a:lnTo>
                <a:lnTo>
                  <a:pt x="88288" y="217458"/>
                </a:lnTo>
                <a:lnTo>
                  <a:pt x="149395" y="172725"/>
                </a:lnTo>
                <a:lnTo>
                  <a:pt x="184269" y="156993"/>
                </a:lnTo>
                <a:lnTo>
                  <a:pt x="220828" y="145756"/>
                </a:lnTo>
                <a:lnTo>
                  <a:pt x="259074" y="139014"/>
                </a:lnTo>
                <a:lnTo>
                  <a:pt x="299004" y="136767"/>
                </a:lnTo>
                <a:close/>
              </a:path>
              <a:path w="4535170" h="766444">
                <a:moveTo>
                  <a:pt x="952914" y="136767"/>
                </a:moveTo>
                <a:lnTo>
                  <a:pt x="998637" y="139161"/>
                </a:lnTo>
                <a:lnTo>
                  <a:pt x="1041203" y="146345"/>
                </a:lnTo>
                <a:lnTo>
                  <a:pt x="1080612" y="158317"/>
                </a:lnTo>
                <a:lnTo>
                  <a:pt x="1116864" y="175079"/>
                </a:lnTo>
                <a:lnTo>
                  <a:pt x="1149584" y="196161"/>
                </a:lnTo>
                <a:lnTo>
                  <a:pt x="1178399" y="221310"/>
                </a:lnTo>
                <a:lnTo>
                  <a:pt x="1203307" y="250526"/>
                </a:lnTo>
                <a:lnTo>
                  <a:pt x="1224309" y="283808"/>
                </a:lnTo>
                <a:lnTo>
                  <a:pt x="1240977" y="320702"/>
                </a:lnTo>
                <a:lnTo>
                  <a:pt x="1252882" y="360967"/>
                </a:lnTo>
                <a:lnTo>
                  <a:pt x="1260026" y="404603"/>
                </a:lnTo>
                <a:lnTo>
                  <a:pt x="1262407" y="451610"/>
                </a:lnTo>
                <a:lnTo>
                  <a:pt x="1260026" y="498631"/>
                </a:lnTo>
                <a:lnTo>
                  <a:pt x="1252882" y="542307"/>
                </a:lnTo>
                <a:lnTo>
                  <a:pt x="1240977" y="582639"/>
                </a:lnTo>
                <a:lnTo>
                  <a:pt x="1224309" y="619626"/>
                </a:lnTo>
                <a:lnTo>
                  <a:pt x="1203307" y="652815"/>
                </a:lnTo>
                <a:lnTo>
                  <a:pt x="1178399" y="681964"/>
                </a:lnTo>
                <a:lnTo>
                  <a:pt x="1149584" y="707072"/>
                </a:lnTo>
                <a:lnTo>
                  <a:pt x="1116864" y="728141"/>
                </a:lnTo>
                <a:lnTo>
                  <a:pt x="1080612" y="744809"/>
                </a:lnTo>
                <a:lnTo>
                  <a:pt x="1041203" y="756715"/>
                </a:lnTo>
                <a:lnTo>
                  <a:pt x="998637" y="763858"/>
                </a:lnTo>
                <a:lnTo>
                  <a:pt x="952914" y="766239"/>
                </a:lnTo>
                <a:lnTo>
                  <a:pt x="907539" y="763858"/>
                </a:lnTo>
                <a:lnTo>
                  <a:pt x="865161" y="756715"/>
                </a:lnTo>
                <a:lnTo>
                  <a:pt x="825779" y="744809"/>
                </a:lnTo>
                <a:lnTo>
                  <a:pt x="789393" y="728141"/>
                </a:lnTo>
                <a:lnTo>
                  <a:pt x="756566" y="707072"/>
                </a:lnTo>
                <a:lnTo>
                  <a:pt x="727644" y="681964"/>
                </a:lnTo>
                <a:lnTo>
                  <a:pt x="702629" y="652815"/>
                </a:lnTo>
                <a:lnTo>
                  <a:pt x="681520" y="619626"/>
                </a:lnTo>
                <a:lnTo>
                  <a:pt x="664852" y="582639"/>
                </a:lnTo>
                <a:lnTo>
                  <a:pt x="652947" y="542307"/>
                </a:lnTo>
                <a:lnTo>
                  <a:pt x="645803" y="498631"/>
                </a:lnTo>
                <a:lnTo>
                  <a:pt x="643422" y="451610"/>
                </a:lnTo>
                <a:lnTo>
                  <a:pt x="645803" y="404603"/>
                </a:lnTo>
                <a:lnTo>
                  <a:pt x="652947" y="360967"/>
                </a:lnTo>
                <a:lnTo>
                  <a:pt x="664852" y="320702"/>
                </a:lnTo>
                <a:lnTo>
                  <a:pt x="681520" y="283808"/>
                </a:lnTo>
                <a:lnTo>
                  <a:pt x="702629" y="250526"/>
                </a:lnTo>
                <a:lnTo>
                  <a:pt x="727644" y="221310"/>
                </a:lnTo>
                <a:lnTo>
                  <a:pt x="756566" y="196161"/>
                </a:lnTo>
                <a:lnTo>
                  <a:pt x="789393" y="175079"/>
                </a:lnTo>
                <a:lnTo>
                  <a:pt x="825779" y="158317"/>
                </a:lnTo>
                <a:lnTo>
                  <a:pt x="865161" y="146345"/>
                </a:lnTo>
                <a:lnTo>
                  <a:pt x="907539" y="139161"/>
                </a:lnTo>
                <a:lnTo>
                  <a:pt x="952914" y="136767"/>
                </a:lnTo>
                <a:close/>
              </a:path>
              <a:path w="4535170" h="766444">
                <a:moveTo>
                  <a:pt x="952914" y="650661"/>
                </a:moveTo>
                <a:lnTo>
                  <a:pt x="1014235" y="637712"/>
                </a:lnTo>
                <a:lnTo>
                  <a:pt x="1061215" y="598865"/>
                </a:lnTo>
                <a:lnTo>
                  <a:pt x="1091073" y="536153"/>
                </a:lnTo>
                <a:lnTo>
                  <a:pt x="1098537" y="496611"/>
                </a:lnTo>
                <a:lnTo>
                  <a:pt x="1101026" y="451610"/>
                </a:lnTo>
                <a:lnTo>
                  <a:pt x="1098537" y="406181"/>
                </a:lnTo>
                <a:lnTo>
                  <a:pt x="1091073" y="366425"/>
                </a:lnTo>
                <a:lnTo>
                  <a:pt x="1061215" y="303927"/>
                </a:lnTo>
                <a:lnTo>
                  <a:pt x="1014235" y="265401"/>
                </a:lnTo>
                <a:lnTo>
                  <a:pt x="952914" y="252559"/>
                </a:lnTo>
                <a:lnTo>
                  <a:pt x="920542" y="255769"/>
                </a:lnTo>
                <a:lnTo>
                  <a:pt x="866391" y="281453"/>
                </a:lnTo>
                <a:lnTo>
                  <a:pt x="827197" y="332340"/>
                </a:lnTo>
                <a:lnTo>
                  <a:pt x="807291" y="406181"/>
                </a:lnTo>
                <a:lnTo>
                  <a:pt x="804803" y="451610"/>
                </a:lnTo>
                <a:lnTo>
                  <a:pt x="807291" y="496611"/>
                </a:lnTo>
                <a:lnTo>
                  <a:pt x="814756" y="536153"/>
                </a:lnTo>
                <a:lnTo>
                  <a:pt x="844614" y="598865"/>
                </a:lnTo>
                <a:lnTo>
                  <a:pt x="891701" y="637712"/>
                </a:lnTo>
                <a:lnTo>
                  <a:pt x="952914" y="650661"/>
                </a:lnTo>
                <a:close/>
              </a:path>
              <a:path w="4535170" h="766444">
                <a:moveTo>
                  <a:pt x="2048624" y="149181"/>
                </a:moveTo>
                <a:lnTo>
                  <a:pt x="2048624" y="754039"/>
                </a:lnTo>
                <a:lnTo>
                  <a:pt x="1890882" y="754039"/>
                </a:lnTo>
                <a:lnTo>
                  <a:pt x="1890882" y="499768"/>
                </a:lnTo>
                <a:lnTo>
                  <a:pt x="1890909" y="479194"/>
                </a:lnTo>
                <a:lnTo>
                  <a:pt x="1891123" y="432748"/>
                </a:lnTo>
                <a:lnTo>
                  <a:pt x="1891551" y="380618"/>
                </a:lnTo>
                <a:lnTo>
                  <a:pt x="1892193" y="331069"/>
                </a:lnTo>
                <a:lnTo>
                  <a:pt x="1892594" y="307780"/>
                </a:lnTo>
                <a:lnTo>
                  <a:pt x="1888394" y="331042"/>
                </a:lnTo>
                <a:lnTo>
                  <a:pt x="1878548" y="380377"/>
                </a:lnTo>
                <a:lnTo>
                  <a:pt x="1867097" y="432187"/>
                </a:lnTo>
                <a:lnTo>
                  <a:pt x="1855968" y="478846"/>
                </a:lnTo>
                <a:lnTo>
                  <a:pt x="1783865" y="754039"/>
                </a:lnTo>
                <a:lnTo>
                  <a:pt x="1621842" y="754039"/>
                </a:lnTo>
                <a:lnTo>
                  <a:pt x="1554207" y="499768"/>
                </a:lnTo>
                <a:lnTo>
                  <a:pt x="1543399" y="456854"/>
                </a:lnTo>
                <a:lnTo>
                  <a:pt x="1531948" y="406877"/>
                </a:lnTo>
                <a:lnTo>
                  <a:pt x="1521353" y="355349"/>
                </a:lnTo>
                <a:lnTo>
                  <a:pt x="1513113" y="307780"/>
                </a:lnTo>
                <a:lnTo>
                  <a:pt x="1513862" y="331069"/>
                </a:lnTo>
                <a:lnTo>
                  <a:pt x="1514397" y="355349"/>
                </a:lnTo>
                <a:lnTo>
                  <a:pt x="1514718" y="380618"/>
                </a:lnTo>
                <a:lnTo>
                  <a:pt x="1514825" y="406877"/>
                </a:lnTo>
                <a:lnTo>
                  <a:pt x="1514825" y="432748"/>
                </a:lnTo>
                <a:lnTo>
                  <a:pt x="1514825" y="456854"/>
                </a:lnTo>
                <a:lnTo>
                  <a:pt x="1514825" y="479194"/>
                </a:lnTo>
                <a:lnTo>
                  <a:pt x="1514825" y="499768"/>
                </a:lnTo>
                <a:lnTo>
                  <a:pt x="1514825" y="754039"/>
                </a:lnTo>
                <a:lnTo>
                  <a:pt x="1357082" y="754039"/>
                </a:lnTo>
                <a:lnTo>
                  <a:pt x="1357082" y="149181"/>
                </a:lnTo>
                <a:lnTo>
                  <a:pt x="1603435" y="149181"/>
                </a:lnTo>
                <a:lnTo>
                  <a:pt x="1705957" y="600577"/>
                </a:lnTo>
                <a:lnTo>
                  <a:pt x="1808479" y="149181"/>
                </a:lnTo>
                <a:lnTo>
                  <a:pt x="2048624" y="149181"/>
                </a:lnTo>
                <a:close/>
              </a:path>
              <a:path w="4535170" h="766444">
                <a:moveTo>
                  <a:pt x="2323925" y="754039"/>
                </a:moveTo>
                <a:lnTo>
                  <a:pt x="2166182" y="754039"/>
                </a:lnTo>
                <a:lnTo>
                  <a:pt x="2166182" y="149181"/>
                </a:lnTo>
                <a:lnTo>
                  <a:pt x="2323925" y="149181"/>
                </a:lnTo>
                <a:lnTo>
                  <a:pt x="2323925" y="754039"/>
                </a:lnTo>
                <a:close/>
              </a:path>
              <a:path w="4535170" h="766444">
                <a:moveTo>
                  <a:pt x="2653541" y="136767"/>
                </a:moveTo>
                <a:lnTo>
                  <a:pt x="2691612" y="138412"/>
                </a:lnTo>
                <a:lnTo>
                  <a:pt x="2756678" y="151575"/>
                </a:lnTo>
                <a:lnTo>
                  <a:pt x="2807404" y="177433"/>
                </a:lnTo>
                <a:lnTo>
                  <a:pt x="2845716" y="213177"/>
                </a:lnTo>
                <a:lnTo>
                  <a:pt x="2872203" y="257843"/>
                </a:lnTo>
                <a:lnTo>
                  <a:pt x="2888469" y="308462"/>
                </a:lnTo>
                <a:lnTo>
                  <a:pt x="2892830" y="335818"/>
                </a:lnTo>
                <a:lnTo>
                  <a:pt x="2735087" y="335818"/>
                </a:lnTo>
                <a:lnTo>
                  <a:pt x="2731462" y="317919"/>
                </a:lnTo>
                <a:lnTo>
                  <a:pt x="2725938" y="301894"/>
                </a:lnTo>
                <a:lnTo>
                  <a:pt x="2697792" y="265441"/>
                </a:lnTo>
                <a:lnTo>
                  <a:pt x="2650116" y="252559"/>
                </a:lnTo>
                <a:lnTo>
                  <a:pt x="2637181" y="253388"/>
                </a:lnTo>
                <a:lnTo>
                  <a:pt x="2598936" y="273293"/>
                </a:lnTo>
                <a:lnTo>
                  <a:pt x="2589545" y="306923"/>
                </a:lnTo>
                <a:lnTo>
                  <a:pt x="2591217" y="320809"/>
                </a:lnTo>
                <a:lnTo>
                  <a:pt x="2616299" y="355723"/>
                </a:lnTo>
                <a:lnTo>
                  <a:pt x="2654985" y="374826"/>
                </a:lnTo>
                <a:lnTo>
                  <a:pt x="2717537" y="392751"/>
                </a:lnTo>
                <a:lnTo>
                  <a:pt x="2763995" y="406195"/>
                </a:lnTo>
                <a:lnTo>
                  <a:pt x="2803418" y="422769"/>
                </a:lnTo>
                <a:lnTo>
                  <a:pt x="2861153" y="465308"/>
                </a:lnTo>
                <a:lnTo>
                  <a:pt x="2894061" y="519245"/>
                </a:lnTo>
                <a:lnTo>
                  <a:pt x="2905030" y="583883"/>
                </a:lnTo>
                <a:lnTo>
                  <a:pt x="2902890" y="612911"/>
                </a:lnTo>
                <a:lnTo>
                  <a:pt x="2885767" y="663423"/>
                </a:lnTo>
                <a:lnTo>
                  <a:pt x="2852525" y="703795"/>
                </a:lnTo>
                <a:lnTo>
                  <a:pt x="2808541" y="734188"/>
                </a:lnTo>
                <a:lnTo>
                  <a:pt x="2755381" y="754681"/>
                </a:lnTo>
                <a:lnTo>
                  <a:pt x="2697698" y="764955"/>
                </a:lnTo>
                <a:lnTo>
                  <a:pt x="2667453" y="766239"/>
                </a:lnTo>
                <a:lnTo>
                  <a:pt x="2612741" y="763256"/>
                </a:lnTo>
                <a:lnTo>
                  <a:pt x="2563326" y="754307"/>
                </a:lnTo>
                <a:lnTo>
                  <a:pt x="2519208" y="739391"/>
                </a:lnTo>
                <a:lnTo>
                  <a:pt x="2480388" y="718510"/>
                </a:lnTo>
                <a:lnTo>
                  <a:pt x="2448296" y="691274"/>
                </a:lnTo>
                <a:lnTo>
                  <a:pt x="2424365" y="657296"/>
                </a:lnTo>
                <a:lnTo>
                  <a:pt x="2408593" y="616576"/>
                </a:lnTo>
                <a:lnTo>
                  <a:pt x="2400981" y="569114"/>
                </a:lnTo>
                <a:lnTo>
                  <a:pt x="2558938" y="569114"/>
                </a:lnTo>
                <a:lnTo>
                  <a:pt x="2564222" y="589060"/>
                </a:lnTo>
                <a:lnTo>
                  <a:pt x="2572369" y="606089"/>
                </a:lnTo>
                <a:lnTo>
                  <a:pt x="2612928" y="639826"/>
                </a:lnTo>
                <a:lnTo>
                  <a:pt x="2663172" y="650661"/>
                </a:lnTo>
                <a:lnTo>
                  <a:pt x="2679144" y="649671"/>
                </a:lnTo>
                <a:lnTo>
                  <a:pt x="2718393" y="634823"/>
                </a:lnTo>
                <a:lnTo>
                  <a:pt x="2740224" y="594584"/>
                </a:lnTo>
                <a:lnTo>
                  <a:pt x="2738940" y="582960"/>
                </a:lnTo>
                <a:lnTo>
                  <a:pt x="2707183" y="541638"/>
                </a:lnTo>
                <a:lnTo>
                  <a:pt x="2668871" y="524729"/>
                </a:lnTo>
                <a:lnTo>
                  <a:pt x="2610025" y="508222"/>
                </a:lnTo>
                <a:lnTo>
                  <a:pt x="2579432" y="498483"/>
                </a:lnTo>
                <a:lnTo>
                  <a:pt x="2525549" y="477080"/>
                </a:lnTo>
                <a:lnTo>
                  <a:pt x="2482314" y="450593"/>
                </a:lnTo>
                <a:lnTo>
                  <a:pt x="2450637" y="416937"/>
                </a:lnTo>
                <a:lnTo>
                  <a:pt x="2431213" y="373862"/>
                </a:lnTo>
                <a:lnTo>
                  <a:pt x="2424739" y="319123"/>
                </a:lnTo>
                <a:lnTo>
                  <a:pt x="2426732" y="290951"/>
                </a:lnTo>
                <a:lnTo>
                  <a:pt x="2442678" y="241510"/>
                </a:lnTo>
                <a:lnTo>
                  <a:pt x="2473927" y="201204"/>
                </a:lnTo>
                <a:lnTo>
                  <a:pt x="2515984" y="170277"/>
                </a:lnTo>
                <a:lnTo>
                  <a:pt x="2567379" y="148927"/>
                </a:lnTo>
                <a:lnTo>
                  <a:pt x="2623777" y="138118"/>
                </a:lnTo>
                <a:lnTo>
                  <a:pt x="2653541" y="136767"/>
                </a:lnTo>
                <a:close/>
              </a:path>
              <a:path w="4535170" h="766444">
                <a:moveTo>
                  <a:pt x="3147926" y="754039"/>
                </a:moveTo>
                <a:lnTo>
                  <a:pt x="2990184" y="754039"/>
                </a:lnTo>
                <a:lnTo>
                  <a:pt x="2990184" y="149181"/>
                </a:lnTo>
                <a:lnTo>
                  <a:pt x="3147926" y="149181"/>
                </a:lnTo>
                <a:lnTo>
                  <a:pt x="3147926" y="754039"/>
                </a:lnTo>
                <a:close/>
              </a:path>
              <a:path w="4535170" h="766444">
                <a:moveTo>
                  <a:pt x="3588840" y="109585"/>
                </a:moveTo>
                <a:lnTo>
                  <a:pt x="3504725" y="109585"/>
                </a:lnTo>
                <a:lnTo>
                  <a:pt x="3584559" y="0"/>
                </a:lnTo>
                <a:lnTo>
                  <a:pt x="3724751" y="0"/>
                </a:lnTo>
                <a:lnTo>
                  <a:pt x="3588840" y="109585"/>
                </a:lnTo>
                <a:close/>
              </a:path>
              <a:path w="4535170" h="766444">
                <a:moveTo>
                  <a:pt x="3552026" y="136767"/>
                </a:moveTo>
                <a:lnTo>
                  <a:pt x="3597749" y="139161"/>
                </a:lnTo>
                <a:lnTo>
                  <a:pt x="3640315" y="146345"/>
                </a:lnTo>
                <a:lnTo>
                  <a:pt x="3679724" y="158317"/>
                </a:lnTo>
                <a:lnTo>
                  <a:pt x="3715976" y="175079"/>
                </a:lnTo>
                <a:lnTo>
                  <a:pt x="3748696" y="196161"/>
                </a:lnTo>
                <a:lnTo>
                  <a:pt x="3777510" y="221310"/>
                </a:lnTo>
                <a:lnTo>
                  <a:pt x="3802419" y="250526"/>
                </a:lnTo>
                <a:lnTo>
                  <a:pt x="3823421" y="283808"/>
                </a:lnTo>
                <a:lnTo>
                  <a:pt x="3840088" y="320702"/>
                </a:lnTo>
                <a:lnTo>
                  <a:pt x="3851994" y="360967"/>
                </a:lnTo>
                <a:lnTo>
                  <a:pt x="3859137" y="404603"/>
                </a:lnTo>
                <a:lnTo>
                  <a:pt x="3861519" y="451610"/>
                </a:lnTo>
                <a:lnTo>
                  <a:pt x="3859137" y="498631"/>
                </a:lnTo>
                <a:lnTo>
                  <a:pt x="3851994" y="542307"/>
                </a:lnTo>
                <a:lnTo>
                  <a:pt x="3840088" y="582639"/>
                </a:lnTo>
                <a:lnTo>
                  <a:pt x="3823421" y="619626"/>
                </a:lnTo>
                <a:lnTo>
                  <a:pt x="3802419" y="652815"/>
                </a:lnTo>
                <a:lnTo>
                  <a:pt x="3777510" y="681964"/>
                </a:lnTo>
                <a:lnTo>
                  <a:pt x="3748696" y="707072"/>
                </a:lnTo>
                <a:lnTo>
                  <a:pt x="3715976" y="728141"/>
                </a:lnTo>
                <a:lnTo>
                  <a:pt x="3679724" y="744809"/>
                </a:lnTo>
                <a:lnTo>
                  <a:pt x="3640315" y="756715"/>
                </a:lnTo>
                <a:lnTo>
                  <a:pt x="3597749" y="763858"/>
                </a:lnTo>
                <a:lnTo>
                  <a:pt x="3552026" y="766239"/>
                </a:lnTo>
                <a:lnTo>
                  <a:pt x="3506651" y="763858"/>
                </a:lnTo>
                <a:lnTo>
                  <a:pt x="3464273" y="756715"/>
                </a:lnTo>
                <a:lnTo>
                  <a:pt x="3424890" y="744809"/>
                </a:lnTo>
                <a:lnTo>
                  <a:pt x="3388505" y="728141"/>
                </a:lnTo>
                <a:lnTo>
                  <a:pt x="3355677" y="707072"/>
                </a:lnTo>
                <a:lnTo>
                  <a:pt x="3326756" y="681964"/>
                </a:lnTo>
                <a:lnTo>
                  <a:pt x="3301741" y="652815"/>
                </a:lnTo>
                <a:lnTo>
                  <a:pt x="3280632" y="619626"/>
                </a:lnTo>
                <a:lnTo>
                  <a:pt x="3263964" y="582639"/>
                </a:lnTo>
                <a:lnTo>
                  <a:pt x="3252058" y="542307"/>
                </a:lnTo>
                <a:lnTo>
                  <a:pt x="3244915" y="498631"/>
                </a:lnTo>
                <a:lnTo>
                  <a:pt x="3242534" y="451610"/>
                </a:lnTo>
                <a:lnTo>
                  <a:pt x="3244915" y="404603"/>
                </a:lnTo>
                <a:lnTo>
                  <a:pt x="3252058" y="360967"/>
                </a:lnTo>
                <a:lnTo>
                  <a:pt x="3263964" y="320702"/>
                </a:lnTo>
                <a:lnTo>
                  <a:pt x="3280632" y="283808"/>
                </a:lnTo>
                <a:lnTo>
                  <a:pt x="3301741" y="250526"/>
                </a:lnTo>
                <a:lnTo>
                  <a:pt x="3326756" y="221310"/>
                </a:lnTo>
                <a:lnTo>
                  <a:pt x="3355677" y="196161"/>
                </a:lnTo>
                <a:lnTo>
                  <a:pt x="3388505" y="175079"/>
                </a:lnTo>
                <a:lnTo>
                  <a:pt x="3424890" y="158317"/>
                </a:lnTo>
                <a:lnTo>
                  <a:pt x="3464273" y="146345"/>
                </a:lnTo>
                <a:lnTo>
                  <a:pt x="3506651" y="139161"/>
                </a:lnTo>
                <a:lnTo>
                  <a:pt x="3552026" y="136767"/>
                </a:lnTo>
                <a:close/>
              </a:path>
              <a:path w="4535170" h="766444">
                <a:moveTo>
                  <a:pt x="3552026" y="650661"/>
                </a:moveTo>
                <a:lnTo>
                  <a:pt x="3613347" y="637712"/>
                </a:lnTo>
                <a:lnTo>
                  <a:pt x="3660327" y="598865"/>
                </a:lnTo>
                <a:lnTo>
                  <a:pt x="3690185" y="536153"/>
                </a:lnTo>
                <a:lnTo>
                  <a:pt x="3697649" y="496611"/>
                </a:lnTo>
                <a:lnTo>
                  <a:pt x="3700137" y="451610"/>
                </a:lnTo>
                <a:lnTo>
                  <a:pt x="3697649" y="406181"/>
                </a:lnTo>
                <a:lnTo>
                  <a:pt x="3690185" y="366425"/>
                </a:lnTo>
                <a:lnTo>
                  <a:pt x="3660327" y="303927"/>
                </a:lnTo>
                <a:lnTo>
                  <a:pt x="3613347" y="265401"/>
                </a:lnTo>
                <a:lnTo>
                  <a:pt x="3552026" y="252559"/>
                </a:lnTo>
                <a:lnTo>
                  <a:pt x="3519654" y="255769"/>
                </a:lnTo>
                <a:lnTo>
                  <a:pt x="3465503" y="281453"/>
                </a:lnTo>
                <a:lnTo>
                  <a:pt x="3426308" y="332340"/>
                </a:lnTo>
                <a:lnTo>
                  <a:pt x="3406403" y="406181"/>
                </a:lnTo>
                <a:lnTo>
                  <a:pt x="3403915" y="451610"/>
                </a:lnTo>
                <a:lnTo>
                  <a:pt x="3406403" y="496611"/>
                </a:lnTo>
                <a:lnTo>
                  <a:pt x="3413868" y="536153"/>
                </a:lnTo>
                <a:lnTo>
                  <a:pt x="3443725" y="598865"/>
                </a:lnTo>
                <a:lnTo>
                  <a:pt x="3490813" y="637712"/>
                </a:lnTo>
                <a:lnTo>
                  <a:pt x="3552026" y="650661"/>
                </a:lnTo>
                <a:close/>
              </a:path>
              <a:path w="4535170" h="766444">
                <a:moveTo>
                  <a:pt x="4534727" y="754039"/>
                </a:moveTo>
                <a:lnTo>
                  <a:pt x="4328613" y="754039"/>
                </a:lnTo>
                <a:lnTo>
                  <a:pt x="4108586" y="354225"/>
                </a:lnTo>
                <a:lnTo>
                  <a:pt x="4110580" y="376618"/>
                </a:lnTo>
                <a:lnTo>
                  <a:pt x="4113041" y="418997"/>
                </a:lnTo>
                <a:lnTo>
                  <a:pt x="4113696" y="457670"/>
                </a:lnTo>
                <a:lnTo>
                  <a:pt x="4113937" y="504262"/>
                </a:lnTo>
                <a:lnTo>
                  <a:pt x="4113937" y="754039"/>
                </a:lnTo>
                <a:lnTo>
                  <a:pt x="3956194" y="754039"/>
                </a:lnTo>
                <a:lnTo>
                  <a:pt x="3956194" y="149181"/>
                </a:lnTo>
                <a:lnTo>
                  <a:pt x="4152463" y="149181"/>
                </a:lnTo>
                <a:lnTo>
                  <a:pt x="4382121" y="566332"/>
                </a:lnTo>
                <a:lnTo>
                  <a:pt x="4380569" y="543337"/>
                </a:lnTo>
                <a:lnTo>
                  <a:pt x="4378429" y="498711"/>
                </a:lnTo>
                <a:lnTo>
                  <a:pt x="4377466" y="456613"/>
                </a:lnTo>
                <a:lnTo>
                  <a:pt x="4376984" y="407733"/>
                </a:lnTo>
                <a:lnTo>
                  <a:pt x="4376984" y="149181"/>
                </a:lnTo>
                <a:lnTo>
                  <a:pt x="4534727" y="149181"/>
                </a:lnTo>
                <a:lnTo>
                  <a:pt x="4534727" y="754039"/>
                </a:lnTo>
                <a:close/>
              </a:path>
            </a:pathLst>
          </a:custGeom>
          <a:ln w="328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489682" y="1960615"/>
            <a:ext cx="4655185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900" spc="-170" b="1">
                <a:latin typeface="Tahoma"/>
                <a:cs typeface="Tahoma"/>
              </a:rPr>
              <a:t>COMISIÓN</a:t>
            </a:r>
            <a:endParaRPr sz="69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64434" y="7204302"/>
            <a:ext cx="5911215" cy="170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41300">
              <a:lnSpc>
                <a:spcPct val="114599"/>
              </a:lnSpc>
              <a:spcBef>
                <a:spcPts val="100"/>
              </a:spcBef>
            </a:pPr>
            <a:r>
              <a:rPr dirty="0" sz="2400" spc="10" i="1">
                <a:latin typeface="Trebuchet MS"/>
                <a:cs typeface="Trebuchet MS"/>
              </a:rPr>
              <a:t>Los </a:t>
            </a:r>
            <a:r>
              <a:rPr dirty="0" sz="2400" spc="-5" i="1">
                <a:latin typeface="Trebuchet MS"/>
                <a:cs typeface="Trebuchet MS"/>
              </a:rPr>
              <a:t>municipios </a:t>
            </a:r>
            <a:r>
              <a:rPr dirty="0" sz="2400" spc="-25" i="1">
                <a:latin typeface="Trebuchet MS"/>
                <a:cs typeface="Trebuchet MS"/>
              </a:rPr>
              <a:t>también </a:t>
            </a:r>
            <a:r>
              <a:rPr dirty="0" sz="2400" spc="25" i="1">
                <a:latin typeface="Trebuchet MS"/>
                <a:cs typeface="Trebuchet MS"/>
              </a:rPr>
              <a:t>innovan </a:t>
            </a:r>
            <a:r>
              <a:rPr dirty="0" sz="2400" spc="5" i="1">
                <a:latin typeface="Trebuchet MS"/>
                <a:cs typeface="Trebuchet MS"/>
              </a:rPr>
              <a:t>porque </a:t>
            </a:r>
            <a:r>
              <a:rPr dirty="0" sz="2400" spc="10" i="1">
                <a:latin typeface="Trebuchet MS"/>
                <a:cs typeface="Trebuchet MS"/>
              </a:rPr>
              <a:t> </a:t>
            </a:r>
            <a:r>
              <a:rPr dirty="0" sz="2400" spc="-35" i="1">
                <a:latin typeface="Trebuchet MS"/>
                <a:cs typeface="Trebuchet MS"/>
              </a:rPr>
              <a:t>quieren</a:t>
            </a:r>
            <a:r>
              <a:rPr dirty="0" sz="2400" spc="-95" i="1">
                <a:latin typeface="Trebuchet MS"/>
                <a:cs typeface="Trebuchet MS"/>
              </a:rPr>
              <a:t> </a:t>
            </a:r>
            <a:r>
              <a:rPr dirty="0" sz="2400" spc="-40" i="1">
                <a:latin typeface="Trebuchet MS"/>
                <a:cs typeface="Trebuchet MS"/>
              </a:rPr>
              <a:t>reducir</a:t>
            </a:r>
            <a:r>
              <a:rPr dirty="0" sz="2400" spc="-95" i="1">
                <a:latin typeface="Trebuchet MS"/>
                <a:cs typeface="Trebuchet MS"/>
              </a:rPr>
              <a:t> </a:t>
            </a:r>
            <a:r>
              <a:rPr dirty="0" sz="2400" spc="-50" i="1">
                <a:latin typeface="Trebuchet MS"/>
                <a:cs typeface="Trebuchet MS"/>
              </a:rPr>
              <a:t>costos,</a:t>
            </a:r>
            <a:r>
              <a:rPr dirty="0" sz="2400" spc="-95" i="1">
                <a:latin typeface="Trebuchet MS"/>
                <a:cs typeface="Trebuchet MS"/>
              </a:rPr>
              <a:t> </a:t>
            </a:r>
            <a:r>
              <a:rPr dirty="0" sz="2400" spc="-35" i="1">
                <a:latin typeface="Trebuchet MS"/>
                <a:cs typeface="Trebuchet MS"/>
              </a:rPr>
              <a:t>mejorar</a:t>
            </a:r>
            <a:r>
              <a:rPr dirty="0" sz="2400" spc="-90" i="1">
                <a:latin typeface="Trebuchet MS"/>
                <a:cs typeface="Trebuchet MS"/>
              </a:rPr>
              <a:t> </a:t>
            </a:r>
            <a:r>
              <a:rPr dirty="0" sz="2400" spc="-15" i="1">
                <a:latin typeface="Trebuchet MS"/>
                <a:cs typeface="Trebuchet MS"/>
              </a:rPr>
              <a:t>los</a:t>
            </a:r>
            <a:r>
              <a:rPr dirty="0" sz="2400" spc="-95" i="1">
                <a:latin typeface="Trebuchet MS"/>
                <a:cs typeface="Trebuchet MS"/>
              </a:rPr>
              <a:t> </a:t>
            </a:r>
            <a:r>
              <a:rPr dirty="0" sz="2400" spc="-40" i="1">
                <a:latin typeface="Trebuchet MS"/>
                <a:cs typeface="Trebuchet MS"/>
              </a:rPr>
              <a:t>servicios </a:t>
            </a:r>
            <a:r>
              <a:rPr dirty="0" sz="2400" spc="-715" i="1">
                <a:latin typeface="Trebuchet MS"/>
                <a:cs typeface="Trebuchet MS"/>
              </a:rPr>
              <a:t> </a:t>
            </a:r>
            <a:r>
              <a:rPr dirty="0" sz="2400" spc="-75" i="1">
                <a:latin typeface="Trebuchet MS"/>
                <a:cs typeface="Trebuchet MS"/>
              </a:rPr>
              <a:t>y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135" i="1">
                <a:latin typeface="Trebuchet MS"/>
                <a:cs typeface="Trebuchet MS"/>
              </a:rPr>
              <a:t>el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40" i="1">
                <a:latin typeface="Trebuchet MS"/>
                <a:cs typeface="Trebuchet MS"/>
              </a:rPr>
              <a:t>bienestar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i="1">
                <a:latin typeface="Trebuchet MS"/>
                <a:cs typeface="Trebuchet MS"/>
              </a:rPr>
              <a:t>ciudadano,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35" i="1">
                <a:latin typeface="Trebuchet MS"/>
                <a:cs typeface="Trebuchet MS"/>
              </a:rPr>
              <a:t>la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25" i="1">
                <a:latin typeface="Trebuchet MS"/>
                <a:cs typeface="Trebuchet MS"/>
              </a:rPr>
              <a:t>participación</a:t>
            </a:r>
            <a:endParaRPr sz="2400">
              <a:latin typeface="Trebuchet MS"/>
              <a:cs typeface="Trebuchet MS"/>
            </a:endParaRPr>
          </a:p>
          <a:p>
            <a:pPr marL="763270">
              <a:lnSpc>
                <a:spcPct val="100000"/>
              </a:lnSpc>
              <a:spcBef>
                <a:spcPts val="420"/>
              </a:spcBef>
            </a:pPr>
            <a:r>
              <a:rPr dirty="0" sz="2400" spc="35" i="1">
                <a:latin typeface="Trebuchet MS"/>
                <a:cs typeface="Trebuchet MS"/>
              </a:rPr>
              <a:t>ciudadana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75" i="1">
                <a:latin typeface="Trebuchet MS"/>
                <a:cs typeface="Trebuchet MS"/>
              </a:rPr>
              <a:t>y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135" i="1">
                <a:latin typeface="Trebuchet MS"/>
                <a:cs typeface="Trebuchet MS"/>
              </a:rPr>
              <a:t>el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5" i="1">
                <a:latin typeface="Trebuchet MS"/>
                <a:cs typeface="Trebuchet MS"/>
              </a:rPr>
              <a:t>medio</a:t>
            </a:r>
            <a:r>
              <a:rPr dirty="0" sz="2400" spc="-100" i="1">
                <a:latin typeface="Trebuchet MS"/>
                <a:cs typeface="Trebuchet MS"/>
              </a:rPr>
              <a:t> </a:t>
            </a:r>
            <a:r>
              <a:rPr dirty="0" sz="2400" spc="-60" i="1">
                <a:latin typeface="Trebuchet MS"/>
                <a:cs typeface="Trebuchet MS"/>
              </a:rPr>
              <a:t>ambiente.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338205" y="5447800"/>
            <a:ext cx="49593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0" b="1" i="1">
                <a:latin typeface="Trebuchet MS"/>
                <a:cs typeface="Trebuchet MS"/>
              </a:rPr>
              <a:t>S</a:t>
            </a:r>
            <a:r>
              <a:rPr dirty="0" sz="2000" spc="5" b="1" i="1">
                <a:latin typeface="Trebuchet MS"/>
                <a:cs typeface="Trebuchet MS"/>
              </a:rPr>
              <a:t>e</a:t>
            </a:r>
            <a:r>
              <a:rPr dirty="0" sz="2000" spc="20" b="1" i="1">
                <a:latin typeface="Trebuchet MS"/>
                <a:cs typeface="Trebuchet MS"/>
              </a:rPr>
              <a:t>s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spc="25" b="1" i="1">
                <a:latin typeface="Trebuchet MS"/>
                <a:cs typeface="Trebuchet MS"/>
              </a:rPr>
              <a:t>ó</a:t>
            </a:r>
            <a:r>
              <a:rPr dirty="0" sz="2000" spc="80" b="1" i="1">
                <a:latin typeface="Trebuchet MS"/>
                <a:cs typeface="Trebuchet MS"/>
              </a:rPr>
              <a:t>n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50" b="1" i="1">
                <a:latin typeface="Trebuchet MS"/>
                <a:cs typeface="Trebuchet MS"/>
              </a:rPr>
              <a:t>O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spc="75" b="1" i="1">
                <a:latin typeface="Trebuchet MS"/>
                <a:cs typeface="Trebuchet MS"/>
              </a:rPr>
              <a:t>n</a:t>
            </a:r>
            <a:r>
              <a:rPr dirty="0" sz="2000" spc="-5" b="1" i="1">
                <a:latin typeface="Trebuchet MS"/>
                <a:cs typeface="Trebuchet MS"/>
              </a:rPr>
              <a:t>a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b="1" i="1">
                <a:latin typeface="Trebuchet MS"/>
                <a:cs typeface="Trebuchet MS"/>
              </a:rPr>
              <a:t>a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5" b="1" i="1">
                <a:latin typeface="Trebuchet MS"/>
                <a:cs typeface="Trebuchet MS"/>
              </a:rPr>
              <a:t>e</a:t>
            </a:r>
            <a:r>
              <a:rPr dirty="0" sz="2000" spc="-50" b="1" i="1">
                <a:latin typeface="Trebuchet MS"/>
                <a:cs typeface="Trebuchet MS"/>
              </a:rPr>
              <a:t>l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80" b="1" i="1">
                <a:latin typeface="Trebuchet MS"/>
                <a:cs typeface="Trebuchet MS"/>
              </a:rPr>
              <a:t>0</a:t>
            </a:r>
            <a:r>
              <a:rPr dirty="0" sz="2000" spc="-75" b="1" i="1">
                <a:latin typeface="Trebuchet MS"/>
                <a:cs typeface="Trebuchet MS"/>
              </a:rPr>
              <a:t>8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140" b="1" i="1">
                <a:latin typeface="Trebuchet MS"/>
                <a:cs typeface="Trebuchet MS"/>
              </a:rPr>
              <a:t>m</a:t>
            </a:r>
            <a:r>
              <a:rPr dirty="0" sz="2000" spc="-5" b="1" i="1">
                <a:latin typeface="Trebuchet MS"/>
                <a:cs typeface="Trebuchet MS"/>
              </a:rPr>
              <a:t>a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-165" b="1" i="1">
                <a:latin typeface="Trebuchet MS"/>
                <a:cs typeface="Trebuchet MS"/>
              </a:rPr>
              <a:t>z</a:t>
            </a:r>
            <a:r>
              <a:rPr dirty="0" sz="2000" spc="30" b="1" i="1">
                <a:latin typeface="Trebuchet MS"/>
                <a:cs typeface="Trebuchet MS"/>
              </a:rPr>
              <a:t>o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80" b="1" i="1">
                <a:latin typeface="Trebuchet MS"/>
                <a:cs typeface="Trebuchet MS"/>
              </a:rPr>
              <a:t>202</a:t>
            </a:r>
            <a:r>
              <a:rPr dirty="0" sz="2000" spc="-75" b="1" i="1">
                <a:latin typeface="Trebuchet MS"/>
                <a:cs typeface="Trebuchet MS"/>
              </a:rPr>
              <a:t>4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6861" y="8942443"/>
            <a:ext cx="50234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50" b="1" i="1">
                <a:latin typeface="Trebuchet MS"/>
                <a:cs typeface="Trebuchet MS"/>
              </a:rPr>
              <a:t>S</a:t>
            </a:r>
            <a:r>
              <a:rPr dirty="0" sz="2000" spc="5" b="1" i="1">
                <a:latin typeface="Trebuchet MS"/>
                <a:cs typeface="Trebuchet MS"/>
              </a:rPr>
              <a:t>e</a:t>
            </a:r>
            <a:r>
              <a:rPr dirty="0" sz="2000" spc="20" b="1" i="1">
                <a:latin typeface="Trebuchet MS"/>
                <a:cs typeface="Trebuchet MS"/>
              </a:rPr>
              <a:t>s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spc="25" b="1" i="1">
                <a:latin typeface="Trebuchet MS"/>
                <a:cs typeface="Trebuchet MS"/>
              </a:rPr>
              <a:t>ó</a:t>
            </a:r>
            <a:r>
              <a:rPr dirty="0" sz="2000" spc="80" b="1" i="1">
                <a:latin typeface="Trebuchet MS"/>
                <a:cs typeface="Trebuchet MS"/>
              </a:rPr>
              <a:t>n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50" b="1" i="1">
                <a:latin typeface="Trebuchet MS"/>
                <a:cs typeface="Trebuchet MS"/>
              </a:rPr>
              <a:t>O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spc="75" b="1" i="1">
                <a:latin typeface="Trebuchet MS"/>
                <a:cs typeface="Trebuchet MS"/>
              </a:rPr>
              <a:t>n</a:t>
            </a:r>
            <a:r>
              <a:rPr dirty="0" sz="2000" spc="-5" b="1" i="1">
                <a:latin typeface="Trebuchet MS"/>
                <a:cs typeface="Trebuchet MS"/>
              </a:rPr>
              <a:t>a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-65" b="1" i="1">
                <a:latin typeface="Trebuchet MS"/>
                <a:cs typeface="Trebuchet MS"/>
              </a:rPr>
              <a:t>i</a:t>
            </a:r>
            <a:r>
              <a:rPr dirty="0" sz="2000" b="1" i="1">
                <a:latin typeface="Trebuchet MS"/>
                <a:cs typeface="Trebuchet MS"/>
              </a:rPr>
              <a:t>a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80" b="1" i="1">
                <a:latin typeface="Trebuchet MS"/>
                <a:cs typeface="Trebuchet MS"/>
              </a:rPr>
              <a:t>0</a:t>
            </a:r>
            <a:r>
              <a:rPr dirty="0" sz="2000" spc="-75" b="1" i="1">
                <a:latin typeface="Trebuchet MS"/>
                <a:cs typeface="Trebuchet MS"/>
              </a:rPr>
              <a:t>9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80" b="1" i="1">
                <a:latin typeface="Trebuchet MS"/>
                <a:cs typeface="Trebuchet MS"/>
              </a:rPr>
              <a:t>f</a:t>
            </a:r>
            <a:r>
              <a:rPr dirty="0" sz="2000" spc="5" b="1" i="1">
                <a:latin typeface="Trebuchet MS"/>
                <a:cs typeface="Trebuchet MS"/>
              </a:rPr>
              <a:t>e</a:t>
            </a:r>
            <a:r>
              <a:rPr dirty="0" sz="2000" spc="-5" b="1" i="1">
                <a:latin typeface="Trebuchet MS"/>
                <a:cs typeface="Trebuchet MS"/>
              </a:rPr>
              <a:t>b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5" b="1" i="1">
                <a:latin typeface="Trebuchet MS"/>
                <a:cs typeface="Trebuchet MS"/>
              </a:rPr>
              <a:t>e</a:t>
            </a:r>
            <a:r>
              <a:rPr dirty="0" sz="2000" spc="-60" b="1" i="1">
                <a:latin typeface="Trebuchet MS"/>
                <a:cs typeface="Trebuchet MS"/>
              </a:rPr>
              <a:t>r</a:t>
            </a:r>
            <a:r>
              <a:rPr dirty="0" sz="2000" spc="30" b="1" i="1">
                <a:latin typeface="Trebuchet MS"/>
                <a:cs typeface="Trebuchet MS"/>
              </a:rPr>
              <a:t>o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5" b="1" i="1">
                <a:latin typeface="Trebuchet MS"/>
                <a:cs typeface="Trebuchet MS"/>
              </a:rPr>
              <a:t>d</a:t>
            </a:r>
            <a:r>
              <a:rPr dirty="0" sz="2000" spc="10" b="1" i="1">
                <a:latin typeface="Trebuchet MS"/>
                <a:cs typeface="Trebuchet MS"/>
              </a:rPr>
              <a:t>e</a:t>
            </a:r>
            <a:r>
              <a:rPr dirty="0" sz="2000" spc="-85" b="1" i="1">
                <a:latin typeface="Trebuchet MS"/>
                <a:cs typeface="Trebuchet MS"/>
              </a:rPr>
              <a:t> </a:t>
            </a:r>
            <a:r>
              <a:rPr dirty="0" sz="2000" spc="-80" b="1" i="1">
                <a:latin typeface="Trebuchet MS"/>
                <a:cs typeface="Trebuchet MS"/>
              </a:rPr>
              <a:t>202</a:t>
            </a:r>
            <a:r>
              <a:rPr dirty="0" sz="2000" spc="-75" b="1" i="1">
                <a:latin typeface="Trebuchet MS"/>
                <a:cs typeface="Trebuchet MS"/>
              </a:rPr>
              <a:t>4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61123" y="1113193"/>
            <a:ext cx="3381374" cy="38957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EDGAR CM</dc:creator>
  <cp:keywords>DAGO65mS13c,BAFqgHEUkfA</cp:keywords>
  <dc:title>Informe educación </dc:title>
  <dcterms:created xsi:type="dcterms:W3CDTF">2024-09-24T18:28:08Z</dcterms:created>
  <dcterms:modified xsi:type="dcterms:W3CDTF">2024-09-24T18:28:08Z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2024-08-26T00:00:00Z</vt:filetime>
  </property>
  <property fmtid="{D5CDD505-2E9C-101B-9397-08002B2CF9AE}" pid="3" name="Creator">
    <vt:lpwstr>Canva</vt:lpwstr>
  </property>
  <property fmtid="{D5CDD505-2E9C-101B-9397-08002B2CF9AE}" pid="4" name="LastSaved">
    <vt:filetime>2024-09-24T00:00:00Z</vt:filetime>
  </property>
</Properties>
</file>