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266" r:id="rId20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6462"/>
    <a:srgbClr val="EF8900"/>
    <a:srgbClr val="3C3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81"/>
    <p:restoredTop sz="95510"/>
  </p:normalViewPr>
  <p:slideViewPr>
    <p:cSldViewPr snapToGrid="0" snapToObjects="1">
      <p:cViewPr varScale="1">
        <p:scale>
          <a:sx n="100" d="100"/>
          <a:sy n="100" d="100"/>
        </p:scale>
        <p:origin x="160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FD3A-5581-6D4B-9B20-14D9293E6AB4}" type="datetimeFigureOut">
              <a:rPr lang="es-ES_tradnl" smtClean="0"/>
              <a:t>17/03/2022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0A0E-2B3A-BF4B-A154-856AA54341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57894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FD3A-5581-6D4B-9B20-14D9293E6AB4}" type="datetimeFigureOut">
              <a:rPr lang="es-ES_tradnl" smtClean="0"/>
              <a:t>17/03/2022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0A0E-2B3A-BF4B-A154-856AA54341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86478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FD3A-5581-6D4B-9B20-14D9293E6AB4}" type="datetimeFigureOut">
              <a:rPr lang="es-ES_tradnl" smtClean="0"/>
              <a:t>17/03/2022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0A0E-2B3A-BF4B-A154-856AA54341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82470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FD3A-5581-6D4B-9B20-14D9293E6AB4}" type="datetimeFigureOut">
              <a:rPr lang="es-ES_tradnl" smtClean="0"/>
              <a:t>17/03/2022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0A0E-2B3A-BF4B-A154-856AA54341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3017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FD3A-5581-6D4B-9B20-14D9293E6AB4}" type="datetimeFigureOut">
              <a:rPr lang="es-ES_tradnl" smtClean="0"/>
              <a:t>17/03/2022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0A0E-2B3A-BF4B-A154-856AA54341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1551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FD3A-5581-6D4B-9B20-14D9293E6AB4}" type="datetimeFigureOut">
              <a:rPr lang="es-ES_tradnl" smtClean="0"/>
              <a:t>17/03/2022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0A0E-2B3A-BF4B-A154-856AA54341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5559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FD3A-5581-6D4B-9B20-14D9293E6AB4}" type="datetimeFigureOut">
              <a:rPr lang="es-ES_tradnl" smtClean="0"/>
              <a:t>17/03/2022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0A0E-2B3A-BF4B-A154-856AA54341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0766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FD3A-5581-6D4B-9B20-14D9293E6AB4}" type="datetimeFigureOut">
              <a:rPr lang="es-ES_tradnl" smtClean="0"/>
              <a:t>17/03/2022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0A0E-2B3A-BF4B-A154-856AA54341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1001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FD3A-5581-6D4B-9B20-14D9293E6AB4}" type="datetimeFigureOut">
              <a:rPr lang="es-ES_tradnl" smtClean="0"/>
              <a:t>17/03/2022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0A0E-2B3A-BF4B-A154-856AA54341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1555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FD3A-5581-6D4B-9B20-14D9293E6AB4}" type="datetimeFigureOut">
              <a:rPr lang="es-ES_tradnl" smtClean="0"/>
              <a:t>17/03/2022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0A0E-2B3A-BF4B-A154-856AA54341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90019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FD3A-5581-6D4B-9B20-14D9293E6AB4}" type="datetimeFigureOut">
              <a:rPr lang="es-ES_tradnl" smtClean="0"/>
              <a:t>17/03/2022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0A0E-2B3A-BF4B-A154-856AA54341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5361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9FD3A-5581-6D4B-9B20-14D9293E6AB4}" type="datetimeFigureOut">
              <a:rPr lang="es-ES_tradnl" smtClean="0"/>
              <a:t>17/03/2022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B0A0E-2B3A-BF4B-A154-856AA54341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343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929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C50DB04-936D-0649-8A80-7329080F8270}"/>
              </a:ext>
            </a:extLst>
          </p:cNvPr>
          <p:cNvSpPr txBox="1"/>
          <p:nvPr/>
        </p:nvSpPr>
        <p:spPr>
          <a:xfrm>
            <a:off x="5802964" y="2422099"/>
            <a:ext cx="46269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Ingresar la Identificación oficial de tu elección puedes tomar las fotos en el momento o haberlas tomado con anterioridad, es importante que las imágenes sean muy claras </a:t>
            </a:r>
            <a:endParaRPr lang="es-MX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829848A-AF69-0C4F-B091-9F57C0D932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" b="5230"/>
          <a:stretch/>
        </p:blipFill>
        <p:spPr bwMode="auto">
          <a:xfrm>
            <a:off x="2606675" y="745173"/>
            <a:ext cx="2486720" cy="49850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5839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C50DB04-936D-0649-8A80-7329080F8270}"/>
              </a:ext>
            </a:extLst>
          </p:cNvPr>
          <p:cNvSpPr txBox="1"/>
          <p:nvPr/>
        </p:nvSpPr>
        <p:spPr>
          <a:xfrm>
            <a:off x="5824231" y="2751311"/>
            <a:ext cx="44272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Una vez ingresado las imágenes  se selecciona que tipo de identificación está enviando</a:t>
            </a:r>
            <a:r>
              <a:rPr lang="es-MX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53C8137-DC53-E84F-A017-835CE6C52C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" b="5216"/>
          <a:stretch/>
        </p:blipFill>
        <p:spPr bwMode="auto">
          <a:xfrm>
            <a:off x="2445068" y="629300"/>
            <a:ext cx="2610638" cy="52289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589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C50DB04-936D-0649-8A80-7329080F8270}"/>
              </a:ext>
            </a:extLst>
          </p:cNvPr>
          <p:cNvSpPr txBox="1"/>
          <p:nvPr/>
        </p:nvSpPr>
        <p:spPr>
          <a:xfrm>
            <a:off x="1980277" y="2951946"/>
            <a:ext cx="45627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En este caso tomamos la foto en el momento y en la identificación a enviar es INE  por lo  que nos pide que sea por ambos lados </a:t>
            </a:r>
            <a:endParaRPr lang="es-MX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EECFB01-D487-1449-B759-829333022A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5" b="5228"/>
          <a:stretch/>
        </p:blipFill>
        <p:spPr bwMode="auto">
          <a:xfrm>
            <a:off x="7492381" y="703580"/>
            <a:ext cx="2603999" cy="51384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34734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C50DB04-936D-0649-8A80-7329080F8270}"/>
              </a:ext>
            </a:extLst>
          </p:cNvPr>
          <p:cNvSpPr txBox="1"/>
          <p:nvPr/>
        </p:nvSpPr>
        <p:spPr>
          <a:xfrm>
            <a:off x="5684982" y="2274838"/>
            <a:ext cx="49045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Para la verificación de identidad te solicita que grabes un video con alguna frase que te indiquen es importante que digas la frace tal cual te la ponen y se escuche  muy claro, lo podrás escuchar antes de enviarlo si no es muy claro lo grabas de nuevo</a:t>
            </a:r>
            <a:r>
              <a:rPr lang="es-MX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C229B8A-951B-CA4F-B853-FB94DC4E59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9" b="5199"/>
          <a:stretch/>
        </p:blipFill>
        <p:spPr bwMode="auto">
          <a:xfrm>
            <a:off x="2235835" y="629300"/>
            <a:ext cx="2653295" cy="5308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83337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C50DB04-936D-0649-8A80-7329080F8270}"/>
              </a:ext>
            </a:extLst>
          </p:cNvPr>
          <p:cNvSpPr txBox="1"/>
          <p:nvPr/>
        </p:nvSpPr>
        <p:spPr>
          <a:xfrm>
            <a:off x="5512262" y="2630438"/>
            <a:ext cx="49045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Al momento de darle grabar la frase aparece de nuevo en la parte superior de la pantalla para que lo puedas leer</a:t>
            </a:r>
            <a:r>
              <a:rPr lang="es-MX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2A6B468-D922-1243-A027-43FC198A49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0" b="5542"/>
          <a:stretch/>
        </p:blipFill>
        <p:spPr bwMode="auto">
          <a:xfrm>
            <a:off x="2283142" y="529439"/>
            <a:ext cx="2654617" cy="5279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7579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C50DB04-936D-0649-8A80-7329080F8270}"/>
              </a:ext>
            </a:extLst>
          </p:cNvPr>
          <p:cNvSpPr txBox="1"/>
          <p:nvPr/>
        </p:nvSpPr>
        <p:spPr>
          <a:xfrm>
            <a:off x="2361545" y="2568553"/>
            <a:ext cx="3947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Podrás revisar tu video para dar continuar o repetir en caso que no se escuche claro o que tu cara no sea visible</a:t>
            </a:r>
            <a:r>
              <a:rPr lang="es-MX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BF1A21A-AE66-8B46-8A9D-4201496B17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4" b="5240"/>
          <a:stretch/>
        </p:blipFill>
        <p:spPr bwMode="auto">
          <a:xfrm>
            <a:off x="7336201" y="621524"/>
            <a:ext cx="2651079" cy="52790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92696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C50DB04-936D-0649-8A80-7329080F8270}"/>
              </a:ext>
            </a:extLst>
          </p:cNvPr>
          <p:cNvSpPr txBox="1"/>
          <p:nvPr/>
        </p:nvSpPr>
        <p:spPr>
          <a:xfrm>
            <a:off x="2900025" y="3028890"/>
            <a:ext cx="3947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Firmar la solicitud</a:t>
            </a:r>
            <a:endParaRPr lang="es-MX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E75D4D6-98D2-7F43-9361-6F495E9B22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" b="5206"/>
          <a:stretch/>
        </p:blipFill>
        <p:spPr bwMode="auto">
          <a:xfrm>
            <a:off x="6936631" y="508000"/>
            <a:ext cx="2629664" cy="52709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3013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C50DB04-936D-0649-8A80-7329080F8270}"/>
              </a:ext>
            </a:extLst>
          </p:cNvPr>
          <p:cNvSpPr txBox="1"/>
          <p:nvPr/>
        </p:nvSpPr>
        <p:spPr>
          <a:xfrm>
            <a:off x="6199499" y="2613392"/>
            <a:ext cx="39471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Si al momento de firmarla no es muy parecida puedes limpiar el campo las veces que sean necesarias antes de aceptar </a:t>
            </a:r>
          </a:p>
          <a:p>
            <a:pPr algn="just"/>
            <a:endParaRPr lang="es-MX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5ABBAAC-DB71-4244-9C31-71D40D161C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" b="5203"/>
          <a:stretch/>
        </p:blipFill>
        <p:spPr bwMode="auto">
          <a:xfrm>
            <a:off x="2503170" y="680720"/>
            <a:ext cx="2554975" cy="51041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2076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C50DB04-936D-0649-8A80-7329080F8270}"/>
              </a:ext>
            </a:extLst>
          </p:cNvPr>
          <p:cNvSpPr txBox="1"/>
          <p:nvPr/>
        </p:nvSpPr>
        <p:spPr>
          <a:xfrm>
            <a:off x="2519680" y="2613392"/>
            <a:ext cx="76269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 Posteriormente </a:t>
            </a:r>
            <a:r>
              <a:rPr lang="es-MX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llegará </a:t>
            </a:r>
            <a:r>
              <a:rPr lang="es-MX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correo electrónico donde te dirán si tu solicitud fue aceptada y enviarán una liga para descargar tu constancia o te llegar en formato PDF</a:t>
            </a:r>
            <a:r>
              <a:rPr lang="es-MX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166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503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03ADE18-F8BD-E74C-AD1B-8811C914B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2870"/>
            <a:ext cx="10515600" cy="2168350"/>
          </a:xfrm>
        </p:spPr>
        <p:txBody>
          <a:bodyPr>
            <a:noAutofit/>
          </a:bodyPr>
          <a:lstStyle/>
          <a:p>
            <a:pPr algn="ctr"/>
            <a:r>
              <a:rPr lang="es-MX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 tu Constancia de</a:t>
            </a:r>
            <a:br>
              <a:rPr lang="es-MX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Situación Fiscal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8B99663-1508-E24B-8D08-93C9C5BE88C0}"/>
              </a:ext>
            </a:extLst>
          </p:cNvPr>
          <p:cNvSpPr txBox="1"/>
          <p:nvPr/>
        </p:nvSpPr>
        <p:spPr>
          <a:xfrm>
            <a:off x="4042117" y="4515729"/>
            <a:ext cx="4107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Guía SATID</a:t>
            </a:r>
          </a:p>
        </p:txBody>
      </p:sp>
    </p:spTree>
    <p:extLst>
      <p:ext uri="{BB962C8B-B14F-4D97-AF65-F5344CB8AC3E}">
        <p14:creationId xmlns:p14="http://schemas.microsoft.com/office/powerpoint/2010/main" val="354103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C50DB04-936D-0649-8A80-7329080F8270}"/>
              </a:ext>
            </a:extLst>
          </p:cNvPr>
          <p:cNvSpPr txBox="1"/>
          <p:nvPr/>
        </p:nvSpPr>
        <p:spPr>
          <a:xfrm>
            <a:off x="1879826" y="641736"/>
            <a:ext cx="843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MX" dirty="0"/>
              <a:t> </a:t>
            </a:r>
            <a:r>
              <a:rPr lang="es-MX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SATID puede ser en la computadora o bajar la aplicación en el celular 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743EF4A-8BD0-1141-A6D4-C7591DDD14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392"/>
          <a:stretch/>
        </p:blipFill>
        <p:spPr bwMode="auto">
          <a:xfrm>
            <a:off x="689062" y="1834515"/>
            <a:ext cx="6399663" cy="3188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F7F90FC-29D6-0849-8466-7341655195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475" t="17488" r="2367" b="16124"/>
          <a:stretch/>
        </p:blipFill>
        <p:spPr bwMode="auto">
          <a:xfrm>
            <a:off x="7384557" y="1462087"/>
            <a:ext cx="3914775" cy="3933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5433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C50DB04-936D-0649-8A80-7329080F8270}"/>
              </a:ext>
            </a:extLst>
          </p:cNvPr>
          <p:cNvSpPr txBox="1"/>
          <p:nvPr/>
        </p:nvSpPr>
        <p:spPr>
          <a:xfrm>
            <a:off x="6096000" y="2459504"/>
            <a:ext cx="3757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Al momento de abrir la aplicación se enlistará algunos trámites que podrás realizar, dar </a:t>
            </a:r>
            <a:r>
              <a:rPr lang="es-MX" sz="2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 </a:t>
            </a:r>
            <a:r>
              <a:rPr lang="es-MX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el recuadro de Constancia de Situación Fiscal con CIF</a:t>
            </a:r>
            <a:endParaRPr lang="es-MX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C4D5DCF-73D6-904A-9927-6694FB8E87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9" b="9742"/>
          <a:stretch/>
        </p:blipFill>
        <p:spPr bwMode="auto">
          <a:xfrm>
            <a:off x="2127996" y="704193"/>
            <a:ext cx="2711170" cy="5129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0355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C50DB04-936D-0649-8A80-7329080F8270}"/>
              </a:ext>
            </a:extLst>
          </p:cNvPr>
          <p:cNvSpPr txBox="1"/>
          <p:nvPr/>
        </p:nvSpPr>
        <p:spPr>
          <a:xfrm>
            <a:off x="1387318" y="574208"/>
            <a:ext cx="9417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Te indicará cuales son los pasos a seguir y la documentación que te solicitarán</a:t>
            </a:r>
            <a:endParaRPr lang="es-MX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A356468-3051-8546-9E8C-4106105181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" b="5270"/>
          <a:stretch/>
        </p:blipFill>
        <p:spPr bwMode="auto">
          <a:xfrm>
            <a:off x="3294369" y="1239399"/>
            <a:ext cx="2110039" cy="43792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98C590B-3DD9-AD41-B6AB-495D00E4AB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8" b="5393"/>
          <a:stretch/>
        </p:blipFill>
        <p:spPr bwMode="auto">
          <a:xfrm>
            <a:off x="6503160" y="1239399"/>
            <a:ext cx="2110039" cy="43792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0949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C50DB04-936D-0649-8A80-7329080F8270}"/>
              </a:ext>
            </a:extLst>
          </p:cNvPr>
          <p:cNvSpPr txBox="1"/>
          <p:nvPr/>
        </p:nvSpPr>
        <p:spPr>
          <a:xfrm>
            <a:off x="5929429" y="2851306"/>
            <a:ext cx="539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Dar aceptar en términos</a:t>
            </a:r>
          </a:p>
          <a:p>
            <a:pPr algn="just"/>
            <a:r>
              <a:rPr lang="es-MX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condiciones</a:t>
            </a:r>
            <a:endParaRPr lang="es-MX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706118E-5F42-1B43-B338-C72E65B917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" b="5335"/>
          <a:stretch/>
        </p:blipFill>
        <p:spPr bwMode="auto">
          <a:xfrm>
            <a:off x="2816846" y="590022"/>
            <a:ext cx="2593354" cy="51895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5841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C50DB04-936D-0649-8A80-7329080F8270}"/>
              </a:ext>
            </a:extLst>
          </p:cNvPr>
          <p:cNvSpPr txBox="1"/>
          <p:nvPr/>
        </p:nvSpPr>
        <p:spPr>
          <a:xfrm>
            <a:off x="5834113" y="2926421"/>
            <a:ext cx="7293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Ingresar RFC y correo que puedas</a:t>
            </a:r>
          </a:p>
          <a:p>
            <a:pPr algn="just"/>
            <a:r>
              <a:rPr lang="es-MX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consultar en el momento</a:t>
            </a:r>
            <a:endParaRPr lang="es-MX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37C1698-0F44-7F4A-8F6A-A5234B68CF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" b="5202"/>
          <a:stretch/>
        </p:blipFill>
        <p:spPr bwMode="auto">
          <a:xfrm>
            <a:off x="2711274" y="651057"/>
            <a:ext cx="2543898" cy="50816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7287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C50DB04-936D-0649-8A80-7329080F8270}"/>
              </a:ext>
            </a:extLst>
          </p:cNvPr>
          <p:cNvSpPr txBox="1"/>
          <p:nvPr/>
        </p:nvSpPr>
        <p:spPr>
          <a:xfrm>
            <a:off x="2898306" y="3089412"/>
            <a:ext cx="3197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Insertar el texto de la imagen que se te muestre</a:t>
            </a:r>
            <a:endParaRPr lang="es-MX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4EA9FB0-8D59-EF40-98F2-B1F75C4FEB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4" b="5279"/>
          <a:stretch/>
        </p:blipFill>
        <p:spPr bwMode="auto">
          <a:xfrm>
            <a:off x="6831253" y="618083"/>
            <a:ext cx="2462441" cy="49139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3200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C50DB04-936D-0649-8A80-7329080F8270}"/>
              </a:ext>
            </a:extLst>
          </p:cNvPr>
          <p:cNvSpPr txBox="1"/>
          <p:nvPr/>
        </p:nvSpPr>
        <p:spPr>
          <a:xfrm>
            <a:off x="5852160" y="2465020"/>
            <a:ext cx="4354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Se enviará un código al correo registrado  el cual debes de poner para poder continuar </a:t>
            </a:r>
            <a:endParaRPr lang="es-MX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EC3118D-6CCF-D542-9FDB-FE42904A1B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" b="5201"/>
          <a:stretch/>
        </p:blipFill>
        <p:spPr bwMode="auto">
          <a:xfrm>
            <a:off x="2766377" y="511477"/>
            <a:ext cx="2587943" cy="51869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06314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349</Words>
  <Application>Microsoft Office PowerPoint</Application>
  <PresentationFormat>Panorámica</PresentationFormat>
  <Paragraphs>20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Genera tu Constancia de Situación Fiscal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desconocido</cp:lastModifiedBy>
  <cp:revision>24</cp:revision>
  <cp:lastPrinted>2019-07-31T20:36:20Z</cp:lastPrinted>
  <dcterms:created xsi:type="dcterms:W3CDTF">2018-10-05T23:08:43Z</dcterms:created>
  <dcterms:modified xsi:type="dcterms:W3CDTF">2022-03-17T20:58:58Z</dcterms:modified>
</cp:coreProperties>
</file>