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90" r:id="rId5"/>
    <p:sldId id="291" r:id="rId6"/>
    <p:sldId id="292" r:id="rId7"/>
    <p:sldId id="293" r:id="rId8"/>
    <p:sldId id="294" r:id="rId9"/>
    <p:sldId id="266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462"/>
    <a:srgbClr val="EF8900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3"/>
    <p:restoredTop sz="95515"/>
  </p:normalViewPr>
  <p:slideViewPr>
    <p:cSldViewPr snapToGrid="0" snapToObjects="1">
      <p:cViewPr varScale="1">
        <p:scale>
          <a:sx n="138" d="100"/>
          <a:sy n="13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789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647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247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01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551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55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76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100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555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001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361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34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.gob.mx/" TargetMode="Externa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92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3ADE18-F8BD-E74C-AD1B-8811C914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2870"/>
            <a:ext cx="10515600" cy="2168350"/>
          </a:xfrm>
        </p:spPr>
        <p:txBody>
          <a:bodyPr>
            <a:no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 tu Constancia de</a:t>
            </a:r>
            <a:b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Fiscal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B99663-1508-E24B-8D08-93C9C5BE88C0}"/>
              </a:ext>
            </a:extLst>
          </p:cNvPr>
          <p:cNvSpPr txBox="1"/>
          <p:nvPr/>
        </p:nvSpPr>
        <p:spPr>
          <a:xfrm>
            <a:off x="4042117" y="4515729"/>
            <a:ext cx="4107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con contraseña</a:t>
            </a:r>
          </a:p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(CIEC)</a:t>
            </a:r>
          </a:p>
        </p:txBody>
      </p:sp>
    </p:spTree>
    <p:extLst>
      <p:ext uri="{BB962C8B-B14F-4D97-AF65-F5344CB8AC3E}">
        <p14:creationId xmlns:p14="http://schemas.microsoft.com/office/powerpoint/2010/main" val="35410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2393309" y="719897"/>
            <a:ext cx="740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dirty="0"/>
              <a:t>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 a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www.sat.gob.mx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539B54-4568-C048-B4F0-288C7FEBC7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73"/>
          <a:stretch/>
        </p:blipFill>
        <p:spPr bwMode="auto">
          <a:xfrm>
            <a:off x="1736139" y="1233053"/>
            <a:ext cx="8719722" cy="4629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543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1991360" y="775136"/>
            <a:ext cx="820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Otros trámites y servicios, genera tu constancia de situación fiscal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E875E04-21D6-924D-BA4C-B115C4937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21"/>
          <a:stretch/>
        </p:blipFill>
        <p:spPr bwMode="auto">
          <a:xfrm>
            <a:off x="1834216" y="1288256"/>
            <a:ext cx="8523568" cy="4502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035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4197037" y="574208"/>
            <a:ext cx="9417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Se abrirá una ventana nueva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C44E3E0-9424-B04E-B3EE-0CE84F6CE7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23"/>
          <a:stretch/>
        </p:blipFill>
        <p:spPr bwMode="auto">
          <a:xfrm>
            <a:off x="1955165" y="1234395"/>
            <a:ext cx="8281670" cy="4389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94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1591515" y="755806"/>
            <a:ext cx="900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Poner RFC, contraseña, captcha  y dar enviar (esta puede tardar un poco)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C5FA74-3FEC-1844-BD51-AC3B349D0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73"/>
          <a:stretch/>
        </p:blipFill>
        <p:spPr bwMode="auto">
          <a:xfrm>
            <a:off x="1974561" y="1240943"/>
            <a:ext cx="8242877" cy="4376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584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1745672" y="852222"/>
            <a:ext cx="834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Se abre una nueva venta, dar hasta la parte inferior y recorrer a la derecha 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911DEA-AD7B-2342-BFD2-513D2B5E2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23"/>
          <a:stretch/>
        </p:blipFill>
        <p:spPr bwMode="auto">
          <a:xfrm>
            <a:off x="1938429" y="1560109"/>
            <a:ext cx="7964158" cy="4220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728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1237671" y="824394"/>
            <a:ext cx="971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Dar en el botón generar constancia, se desplegará otra ventana con la constancia 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F69F49-E797-0549-BCBD-B8C6AA0EF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74"/>
          <a:stretch/>
        </p:blipFill>
        <p:spPr bwMode="auto">
          <a:xfrm>
            <a:off x="2140527" y="1621125"/>
            <a:ext cx="7910945" cy="4212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320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503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96</Words>
  <Application>Microsoft Office PowerPoint</Application>
  <PresentationFormat>Panorámica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Genera tu Constancia de Situación Fiscal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desconocido</cp:lastModifiedBy>
  <cp:revision>23</cp:revision>
  <cp:lastPrinted>2019-07-31T20:36:20Z</cp:lastPrinted>
  <dcterms:created xsi:type="dcterms:W3CDTF">2018-10-05T23:08:43Z</dcterms:created>
  <dcterms:modified xsi:type="dcterms:W3CDTF">2022-03-17T20:57:14Z</dcterms:modified>
</cp:coreProperties>
</file>