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8" r:id="rId9"/>
    <p:sldId id="269" r:id="rId10"/>
    <p:sldId id="263" r:id="rId11"/>
    <p:sldId id="264" r:id="rId12"/>
    <p:sldId id="266" r:id="rId13"/>
    <p:sldId id="270" r:id="rId14"/>
    <p:sldId id="271" r:id="rId15"/>
    <p:sldId id="267" r:id="rId16"/>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190"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110811-35B2-4B6A-BC62-E8384C19B69C}" type="datetimeFigureOut">
              <a:rPr lang="es-MX" smtClean="0"/>
              <a:t>22/08/2024</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312E55-AB90-4AA0-BD3B-62A6DEAF5A79}" type="slidenum">
              <a:rPr lang="es-MX" smtClean="0"/>
              <a:t>‹Nº›</a:t>
            </a:fld>
            <a:endParaRPr lang="es-MX"/>
          </a:p>
        </p:txBody>
      </p:sp>
    </p:spTree>
    <p:extLst>
      <p:ext uri="{BB962C8B-B14F-4D97-AF65-F5344CB8AC3E}">
        <p14:creationId xmlns:p14="http://schemas.microsoft.com/office/powerpoint/2010/main" val="7741849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67736-49BD-41D6-9324-FC9528559D38}" type="datetimeFigureOut">
              <a:rPr lang="es-MX" smtClean="0"/>
              <a:t>22/08/2024</a:t>
            </a:fld>
            <a:endParaRPr lang="es-MX"/>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72792-8212-460D-830A-031D3207C53A}" type="slidenum">
              <a:rPr lang="es-MX" smtClean="0"/>
              <a:t>‹Nº›</a:t>
            </a:fld>
            <a:endParaRPr lang="es-MX"/>
          </a:p>
        </p:txBody>
      </p:sp>
    </p:spTree>
    <p:extLst>
      <p:ext uri="{BB962C8B-B14F-4D97-AF65-F5344CB8AC3E}">
        <p14:creationId xmlns:p14="http://schemas.microsoft.com/office/powerpoint/2010/main" val="41921060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43125" y="685800"/>
            <a:ext cx="2571750" cy="3429000"/>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EE72792-8212-460D-830A-031D3207C53A}" type="slidenum">
              <a:rPr lang="es-MX" smtClean="0"/>
              <a:t>1</a:t>
            </a:fld>
            <a:endParaRPr lang="es-MX"/>
          </a:p>
        </p:txBody>
      </p:sp>
      <p:sp>
        <p:nvSpPr>
          <p:cNvPr id="5" name="4 Marcador de pie de página"/>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92441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EE72792-8212-460D-830A-031D3207C53A}" type="slidenum">
              <a:rPr lang="es-MX" smtClean="0"/>
              <a:t>3</a:t>
            </a:fld>
            <a:endParaRPr lang="es-MX"/>
          </a:p>
        </p:txBody>
      </p:sp>
      <p:sp>
        <p:nvSpPr>
          <p:cNvPr id="5" name="4 Marcador de pie de página"/>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233183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0D817F-3E71-4A7D-9571-4AD22139906F}" type="datetime1">
              <a:rPr lang="es-MX" smtClean="0"/>
              <a:t>22/08/2024</a:t>
            </a:fld>
            <a:endParaRPr lang="es-MX"/>
          </a:p>
        </p:txBody>
      </p:sp>
      <p:sp>
        <p:nvSpPr>
          <p:cNvPr id="5" name="Footer Placeholder 4"/>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6" name="Slide Number Placeholder 5"/>
          <p:cNvSpPr>
            <a:spLocks noGrp="1"/>
          </p:cNvSpPr>
          <p:nvPr>
            <p:ph type="sldNum" sz="quarter" idx="12"/>
          </p:nvPr>
        </p:nvSpPr>
        <p:spPr/>
        <p:txBody>
          <a:bodyPr/>
          <a:lstStyle/>
          <a:p>
            <a:fld id="{A0AC0E02-7AD3-4726-9A8F-10C2263A6F7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6ED3B9-7B82-4881-82E4-3248567A6FAC}" type="datetime1">
              <a:rPr lang="es-MX" smtClean="0"/>
              <a:t>22/08/2024</a:t>
            </a:fld>
            <a:endParaRPr lang="es-MX"/>
          </a:p>
        </p:txBody>
      </p:sp>
      <p:sp>
        <p:nvSpPr>
          <p:cNvPr id="5" name="Footer Placeholder 4"/>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6" name="Slide Number Placeholder 5"/>
          <p:cNvSpPr>
            <a:spLocks noGrp="1"/>
          </p:cNvSpPr>
          <p:nvPr>
            <p:ph type="sldNum" sz="quarter" idx="12"/>
          </p:nvPr>
        </p:nvSpPr>
        <p:spPr/>
        <p:txBody>
          <a:bodyPr/>
          <a:lstStyle/>
          <a:p>
            <a:fld id="{A0AC0E02-7AD3-4726-9A8F-10C2263A6F7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D2E7E65-8786-4674-A28A-30C31051F368}" type="datetime1">
              <a:rPr lang="es-MX" smtClean="0"/>
              <a:t>22/08/2024</a:t>
            </a:fld>
            <a:endParaRPr lang="es-MX"/>
          </a:p>
        </p:txBody>
      </p:sp>
      <p:sp>
        <p:nvSpPr>
          <p:cNvPr id="5" name="Footer Placeholder 4"/>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6" name="Slide Number Placeholder 5"/>
          <p:cNvSpPr>
            <a:spLocks noGrp="1"/>
          </p:cNvSpPr>
          <p:nvPr>
            <p:ph type="sldNum" sz="quarter" idx="12"/>
          </p:nvPr>
        </p:nvSpPr>
        <p:spPr/>
        <p:txBody>
          <a:bodyPr/>
          <a:lstStyle/>
          <a:p>
            <a:fld id="{A0AC0E02-7AD3-4726-9A8F-10C2263A6F7C}" type="slidenum">
              <a:rPr lang="es-MX" smtClean="0"/>
              <a:t>‹Nº›</a:t>
            </a:fld>
            <a:endParaRPr lang="es-MX"/>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01"/>
            <a:ext cx="1543050" cy="5983111"/>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FA3B224-D900-46CA-8EC2-8285EFC9D165}" type="datetime1">
              <a:rPr lang="es-MX" smtClean="0"/>
              <a:t>22/08/2024</a:t>
            </a:fld>
            <a:endParaRPr lang="es-MX"/>
          </a:p>
        </p:txBody>
      </p:sp>
      <p:sp>
        <p:nvSpPr>
          <p:cNvPr id="5" name="Footer Placeholder 4"/>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6" name="Slide Number Placeholder 5"/>
          <p:cNvSpPr>
            <a:spLocks noGrp="1"/>
          </p:cNvSpPr>
          <p:nvPr>
            <p:ph type="sldNum" sz="quarter" idx="12"/>
          </p:nvPr>
        </p:nvSpPr>
        <p:spPr/>
        <p:txBody>
          <a:bodyPr/>
          <a:lstStyle/>
          <a:p>
            <a:fld id="{A0AC0E02-7AD3-4726-9A8F-10C2263A6F7C}"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79"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6" y="5450083"/>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3"/>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7"/>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5524" y="1916598"/>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903FF2-54DB-40B3-83F8-F94F0120546D}" type="datetime1">
              <a:rPr lang="es-MX" smtClean="0"/>
              <a:t>22/08/2024</a:t>
            </a:fld>
            <a:endParaRPr lang="es-MX"/>
          </a:p>
        </p:txBody>
      </p:sp>
      <p:sp>
        <p:nvSpPr>
          <p:cNvPr id="5" name="Footer Placeholder 4"/>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6" name="Slide Number Placeholder 5"/>
          <p:cNvSpPr>
            <a:spLocks noGrp="1"/>
          </p:cNvSpPr>
          <p:nvPr>
            <p:ph type="sldNum" sz="quarter" idx="12"/>
          </p:nvPr>
        </p:nvSpPr>
        <p:spPr/>
        <p:txBody>
          <a:bodyPr/>
          <a:lstStyle/>
          <a:p>
            <a:fld id="{A0AC0E02-7AD3-4726-9A8F-10C2263A6F7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8D88120-124D-4F5C-82BE-1C9E77FAC532}" type="datetime1">
              <a:rPr lang="es-MX" smtClean="0"/>
              <a:t>22/08/2024</a:t>
            </a:fld>
            <a:endParaRPr lang="es-MX"/>
          </a:p>
        </p:txBody>
      </p:sp>
      <p:sp>
        <p:nvSpPr>
          <p:cNvPr id="6" name="Footer Placeholder 5"/>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Slide Number Placeholder 6"/>
          <p:cNvSpPr>
            <a:spLocks noGrp="1"/>
          </p:cNvSpPr>
          <p:nvPr>
            <p:ph type="sldNum" sz="quarter" idx="12"/>
          </p:nvPr>
        </p:nvSpPr>
        <p:spPr/>
        <p:txBody>
          <a:bodyPr/>
          <a:lstStyle/>
          <a:p>
            <a:fld id="{A0AC0E02-7AD3-4726-9A8F-10C2263A6F7C}" type="slidenum">
              <a:rPr lang="es-MX" smtClean="0"/>
              <a:t>‹Nº›</a:t>
            </a:fld>
            <a:endParaRPr lang="es-MX"/>
          </a:p>
        </p:txBody>
      </p:sp>
      <p:sp>
        <p:nvSpPr>
          <p:cNvPr id="9" name="Content Placeholder 8"/>
          <p:cNvSpPr>
            <a:spLocks noGrp="1"/>
          </p:cNvSpPr>
          <p:nvPr>
            <p:ph sz="quarter" idx="13"/>
          </p:nvPr>
        </p:nvSpPr>
        <p:spPr>
          <a:xfrm>
            <a:off x="507491" y="3572256"/>
            <a:ext cx="2866644" cy="45963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08000" y="4572001"/>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83769" y="4572001"/>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E17B018-2DFB-4065-A13E-FFE788CE2825}" type="datetime1">
              <a:rPr lang="es-MX" smtClean="0"/>
              <a:t>22/08/2024</a:t>
            </a:fld>
            <a:endParaRPr lang="es-MX"/>
          </a:p>
        </p:txBody>
      </p:sp>
      <p:sp>
        <p:nvSpPr>
          <p:cNvPr id="8" name="Footer Placeholder 7"/>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9" name="Slide Number Placeholder 8"/>
          <p:cNvSpPr>
            <a:spLocks noGrp="1"/>
          </p:cNvSpPr>
          <p:nvPr>
            <p:ph type="sldNum" sz="quarter" idx="12"/>
          </p:nvPr>
        </p:nvSpPr>
        <p:spPr/>
        <p:txBody>
          <a:bodyPr/>
          <a:lstStyle/>
          <a:p>
            <a:fld id="{A0AC0E02-7AD3-4726-9A8F-10C2263A6F7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0C2836E-689D-4FA2-A9F8-604C24FCF46A}" type="datetime1">
              <a:rPr lang="es-MX" smtClean="0"/>
              <a:t>22/08/2024</a:t>
            </a:fld>
            <a:endParaRPr lang="es-MX"/>
          </a:p>
        </p:txBody>
      </p:sp>
      <p:sp>
        <p:nvSpPr>
          <p:cNvPr id="4" name="Footer Placeholder 3"/>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5" name="Slide Number Placeholder 4"/>
          <p:cNvSpPr>
            <a:spLocks noGrp="1"/>
          </p:cNvSpPr>
          <p:nvPr>
            <p:ph type="sldNum" sz="quarter" idx="12"/>
          </p:nvPr>
        </p:nvSpPr>
        <p:spPr/>
        <p:txBody>
          <a:bodyPr/>
          <a:lstStyle/>
          <a:p>
            <a:fld id="{A0AC0E02-7AD3-4726-9A8F-10C2263A6F7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5"/>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B3A8CE-F97A-4768-9A7F-F675894F9E6C}" type="datetime1">
              <a:rPr lang="es-MX" smtClean="0"/>
              <a:t>22/08/2024</a:t>
            </a:fld>
            <a:endParaRPr lang="es-MX"/>
          </a:p>
        </p:txBody>
      </p:sp>
      <p:sp>
        <p:nvSpPr>
          <p:cNvPr id="3" name="Footer Placeholder 2"/>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4" name="Slide Number Placeholder 3"/>
          <p:cNvSpPr>
            <a:spLocks noGrp="1"/>
          </p:cNvSpPr>
          <p:nvPr>
            <p:ph type="sldNum" sz="quarter" idx="12"/>
          </p:nvPr>
        </p:nvSpPr>
        <p:spPr/>
        <p:txBody>
          <a:bodyPr/>
          <a:lstStyle/>
          <a:p>
            <a:fld id="{A0AC0E02-7AD3-4726-9A8F-10C2263A6F7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51D7E29-2E7A-479A-B7E4-CFEAA54B1F20}" type="datetime1">
              <a:rPr lang="es-MX" smtClean="0"/>
              <a:t>22/08/2024</a:t>
            </a:fld>
            <a:endParaRPr lang="es-MX"/>
          </a:p>
        </p:txBody>
      </p:sp>
      <p:sp>
        <p:nvSpPr>
          <p:cNvPr id="6" name="Footer Placeholder 5"/>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Slide Number Placeholder 6"/>
          <p:cNvSpPr>
            <a:spLocks noGrp="1"/>
          </p:cNvSpPr>
          <p:nvPr>
            <p:ph type="sldNum" sz="quarter" idx="12"/>
          </p:nvPr>
        </p:nvSpPr>
        <p:spPr/>
        <p:txBody>
          <a:bodyPr/>
          <a:lstStyle/>
          <a:p>
            <a:fld id="{A0AC0E02-7AD3-4726-9A8F-10C2263A6F7C}" type="slidenum">
              <a:rPr lang="es-MX" smtClean="0"/>
              <a:t>‹Nº›</a:t>
            </a:fld>
            <a:endParaRPr lang="es-MX"/>
          </a:p>
        </p:txBody>
      </p:sp>
      <p:sp>
        <p:nvSpPr>
          <p:cNvPr id="4" name="Text Placeholder 3"/>
          <p:cNvSpPr>
            <a:spLocks noGrp="1"/>
          </p:cNvSpPr>
          <p:nvPr>
            <p:ph type="body" sz="half" idx="2"/>
          </p:nvPr>
        </p:nvSpPr>
        <p:spPr>
          <a:xfrm>
            <a:off x="685800" y="4775201"/>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651250" y="3714045"/>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E377B6-0225-4820-A3DA-7B711D8749DC}" type="datetime1">
              <a:rPr lang="es-MX" smtClean="0"/>
              <a:t>22/08/2024</a:t>
            </a:fld>
            <a:endParaRPr lang="es-MX"/>
          </a:p>
        </p:txBody>
      </p:sp>
      <p:sp>
        <p:nvSpPr>
          <p:cNvPr id="6" name="Footer Placeholder 5"/>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Slide Number Placeholder 6"/>
          <p:cNvSpPr>
            <a:spLocks noGrp="1"/>
          </p:cNvSpPr>
          <p:nvPr>
            <p:ph type="sldNum" sz="quarter" idx="12"/>
          </p:nvPr>
        </p:nvSpPr>
        <p:spPr/>
        <p:txBody>
          <a:bodyPr/>
          <a:lstStyle/>
          <a:p>
            <a:fld id="{A0AC0E02-7AD3-4726-9A8F-10C2263A6F7C}" type="slidenum">
              <a:rPr lang="es-MX" smtClean="0"/>
              <a:t>‹Nº›</a:t>
            </a:fld>
            <a:endParaRPr lang="es-MX"/>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39"/>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3872754" y="8333553"/>
            <a:ext cx="2840018" cy="486833"/>
          </a:xfrm>
          <a:prstGeom prst="rect">
            <a:avLst/>
          </a:prstGeom>
        </p:spPr>
        <p:txBody>
          <a:bodyPr vert="horz" lIns="91440" tIns="45720" rIns="91440" bIns="45720" rtlCol="0" anchor="ctr"/>
          <a:lstStyle>
            <a:lvl1pPr algn="r">
              <a:defRPr sz="1000">
                <a:solidFill>
                  <a:schemeClr val="tx2"/>
                </a:solidFill>
              </a:defRPr>
            </a:lvl1pPr>
          </a:lstStyle>
          <a:p>
            <a:fld id="{57D2D4A5-B7A3-43F8-BC44-23DCD9809C02}" type="datetime1">
              <a:rPr lang="es-MX" smtClean="0"/>
              <a:t>22/08/2024</a:t>
            </a:fld>
            <a:endParaRPr lang="es-MX"/>
          </a:p>
        </p:txBody>
      </p:sp>
      <p:sp>
        <p:nvSpPr>
          <p:cNvPr id="5" name="Footer Placeholder 4"/>
          <p:cNvSpPr>
            <a:spLocks noGrp="1"/>
          </p:cNvSpPr>
          <p:nvPr>
            <p:ph type="ftr" sz="quarter" idx="3"/>
          </p:nvPr>
        </p:nvSpPr>
        <p:spPr>
          <a:xfrm>
            <a:off x="145229" y="8333553"/>
            <a:ext cx="2840018" cy="486833"/>
          </a:xfrm>
          <a:prstGeom prst="rect">
            <a:avLst/>
          </a:prstGeom>
        </p:spPr>
        <p:txBody>
          <a:bodyPr vert="horz" lIns="91440" tIns="45720" rIns="91440" bIns="45720" rtlCol="0" anchor="ctr"/>
          <a:lstStyle>
            <a:lvl1pPr algn="l">
              <a:defRPr sz="1000">
                <a:solidFill>
                  <a:schemeClr val="tx2"/>
                </a:solidFill>
              </a:defRPr>
            </a:lvl1pPr>
          </a:lstStyle>
          <a:p>
            <a:r>
              <a:rPr lang="es-ES" smtClean="0"/>
              <a:t>COMISION EDILICIA DE ASUNTOS METROPOLITANOS Y DE ATENCION AL MIGRANTE 2021-2024</a:t>
            </a:r>
            <a:endParaRPr lang="es-MX"/>
          </a:p>
        </p:txBody>
      </p:sp>
      <p:sp>
        <p:nvSpPr>
          <p:cNvPr id="6" name="Slide Number Placeholder 5"/>
          <p:cNvSpPr>
            <a:spLocks noGrp="1"/>
          </p:cNvSpPr>
          <p:nvPr>
            <p:ph type="sldNum" sz="quarter" idx="4"/>
          </p:nvPr>
        </p:nvSpPr>
        <p:spPr>
          <a:xfrm>
            <a:off x="2993316" y="8333552"/>
            <a:ext cx="871370" cy="486833"/>
          </a:xfrm>
          <a:prstGeom prst="rect">
            <a:avLst/>
          </a:prstGeom>
        </p:spPr>
        <p:txBody>
          <a:bodyPr vert="horz" lIns="91440" tIns="45720" rIns="91440" bIns="45720" rtlCol="0" anchor="ctr"/>
          <a:lstStyle>
            <a:lvl1pPr algn="ctr">
              <a:defRPr sz="1000">
                <a:solidFill>
                  <a:schemeClr val="tx2"/>
                </a:solidFill>
              </a:defRPr>
            </a:lvl1pPr>
          </a:lstStyle>
          <a:p>
            <a:fld id="{A0AC0E02-7AD3-4726-9A8F-10C2263A6F7C}" type="slidenum">
              <a:rPr lang="es-MX" smtClean="0"/>
              <a:t>‹Nº›</a:t>
            </a:fld>
            <a:endParaRPr lang="es-MX"/>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8670" y="3515883"/>
            <a:ext cx="5829300" cy="2373477"/>
          </a:xfrm>
        </p:spPr>
        <p:txBody>
          <a:bodyPr>
            <a:normAutofit fontScale="90000"/>
          </a:bodyPr>
          <a:lstStyle/>
          <a:p>
            <a:r>
              <a:rPr lang="es-ES" dirty="0" smtClean="0"/>
              <a:t>COMISIÓN  EDILICIA  DE  ASUNTOS  METROPOLITANOS  Y  DE ATENCIÓN  AL  MIGRANTE</a:t>
            </a:r>
            <a:endParaRPr lang="es-MX" dirty="0"/>
          </a:p>
        </p:txBody>
      </p:sp>
      <p:sp>
        <p:nvSpPr>
          <p:cNvPr id="3" name="2 Subtítulo"/>
          <p:cNvSpPr>
            <a:spLocks noGrp="1"/>
          </p:cNvSpPr>
          <p:nvPr>
            <p:ph type="subTitle" idx="1"/>
          </p:nvPr>
        </p:nvSpPr>
        <p:spPr>
          <a:xfrm>
            <a:off x="1052736" y="6108171"/>
            <a:ext cx="4800600" cy="1440160"/>
          </a:xfrm>
        </p:spPr>
        <p:txBody>
          <a:bodyPr>
            <a:normAutofit/>
          </a:bodyPr>
          <a:lstStyle/>
          <a:p>
            <a:r>
              <a:rPr lang="es-ES" dirty="0" smtClean="0"/>
              <a:t>  </a:t>
            </a:r>
            <a:endParaRPr lang="es-ES" sz="2800" dirty="0" smtClean="0"/>
          </a:p>
          <a:p>
            <a:r>
              <a:rPr lang="es-ES" sz="2800" dirty="0" smtClean="0"/>
              <a:t>2021-2024</a:t>
            </a:r>
            <a:endParaRPr lang="es-MX" sz="2800"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2" y="409355"/>
            <a:ext cx="6210690" cy="1930397"/>
          </a:xfrm>
          <a:prstGeom prst="rect">
            <a:avLst/>
          </a:prstGeom>
        </p:spPr>
      </p:pic>
      <p:sp>
        <p:nvSpPr>
          <p:cNvPr id="5" name="4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6 Marcador de número de diapositiva"/>
          <p:cNvSpPr>
            <a:spLocks noGrp="1"/>
          </p:cNvSpPr>
          <p:nvPr>
            <p:ph type="sldNum" sz="quarter" idx="12"/>
          </p:nvPr>
        </p:nvSpPr>
        <p:spPr/>
        <p:txBody>
          <a:bodyPr/>
          <a:lstStyle/>
          <a:p>
            <a:fld id="{A0AC0E02-7AD3-4726-9A8F-10C2263A6F7C}" type="slidenum">
              <a:rPr lang="es-MX" smtClean="0"/>
              <a:t>1</a:t>
            </a:fld>
            <a:endParaRPr lang="es-MX"/>
          </a:p>
        </p:txBody>
      </p:sp>
    </p:spTree>
    <p:extLst>
      <p:ext uri="{BB962C8B-B14F-4D97-AF65-F5344CB8AC3E}">
        <p14:creationId xmlns:p14="http://schemas.microsoft.com/office/powerpoint/2010/main" val="359810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80" y="395536"/>
            <a:ext cx="6048672" cy="2088232"/>
          </a:xfrm>
        </p:spPr>
      </p:pic>
      <p:sp>
        <p:nvSpPr>
          <p:cNvPr id="3" name="2 Título"/>
          <p:cNvSpPr>
            <a:spLocks noGrp="1"/>
          </p:cNvSpPr>
          <p:nvPr>
            <p:ph type="title"/>
          </p:nvPr>
        </p:nvSpPr>
        <p:spPr>
          <a:xfrm>
            <a:off x="332656" y="2699792"/>
            <a:ext cx="6172200" cy="1008112"/>
          </a:xfrm>
        </p:spPr>
        <p:txBody>
          <a:bodyPr>
            <a:normAutofit fontScale="90000"/>
          </a:bodyPr>
          <a:lstStyle/>
          <a:p>
            <a:r>
              <a:rPr lang="es-ES" dirty="0" smtClean="0">
                <a:solidFill>
                  <a:schemeClr val="tx2"/>
                </a:solidFill>
              </a:rPr>
              <a:t>INICIATIVAS:</a:t>
            </a:r>
            <a:br>
              <a:rPr lang="es-ES" dirty="0" smtClean="0">
                <a:solidFill>
                  <a:schemeClr val="tx2"/>
                </a:solidFill>
              </a:rPr>
            </a:br>
            <a:endParaRPr lang="es-MX" dirty="0">
              <a:solidFill>
                <a:schemeClr val="tx2"/>
              </a:solidFill>
            </a:endParaRPr>
          </a:p>
        </p:txBody>
      </p:sp>
      <p:sp>
        <p:nvSpPr>
          <p:cNvPr id="5" name="4 CuadroTexto"/>
          <p:cNvSpPr txBox="1"/>
          <p:nvPr/>
        </p:nvSpPr>
        <p:spPr>
          <a:xfrm>
            <a:off x="258495" y="3445704"/>
            <a:ext cx="6336704" cy="4832092"/>
          </a:xfrm>
          <a:prstGeom prst="rect">
            <a:avLst/>
          </a:prstGeom>
          <a:noFill/>
        </p:spPr>
        <p:txBody>
          <a:bodyPr wrap="square" rtlCol="0">
            <a:spAutoFit/>
          </a:bodyPr>
          <a:lstStyle/>
          <a:p>
            <a:pPr marL="342900" indent="-342900" algn="just">
              <a:buFont typeface="Wingdings" pitchFamily="2" charset="2"/>
              <a:buChar char="Ø"/>
            </a:pPr>
            <a:r>
              <a:rPr lang="es-ES" sz="2200" dirty="0" smtClean="0">
                <a:solidFill>
                  <a:schemeClr val="tx2"/>
                </a:solidFill>
              </a:rPr>
              <a:t>Se  aprueba el Acuerdo con carácter de Dictamen, que presentan la Comisión  Edilicia de Reglamentos y Puntos Constitucionales como convocante, así  como a la Comisión Edilicia de Asuntos Metropolitanos y de Atención al Migrante como coadyuvante, mediante el cual proponen que el Ayuntamiento Constitucional del Municipio de Tlajomulco de Zúñiga, Jalisco; apruebe a Constitución de la Agencia Municipal denominada “La Cañada” y como consecuencia autorice el Decreto por el que se reforma la fracción II del articulo 20 del Reglamento de la Administración Pública del Municipio de Tlajomulco de Zúñiga, Jalisco.</a:t>
            </a:r>
            <a:endParaRPr lang="es-MX" sz="2200" dirty="0">
              <a:solidFill>
                <a:schemeClr val="tx2"/>
              </a:solidFill>
            </a:endParaRPr>
          </a:p>
        </p:txBody>
      </p:sp>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6 Marcador de número de diapositiva"/>
          <p:cNvSpPr>
            <a:spLocks noGrp="1"/>
          </p:cNvSpPr>
          <p:nvPr>
            <p:ph type="sldNum" sz="quarter" idx="12"/>
          </p:nvPr>
        </p:nvSpPr>
        <p:spPr/>
        <p:txBody>
          <a:bodyPr/>
          <a:lstStyle/>
          <a:p>
            <a:fld id="{A0AC0E02-7AD3-4726-9A8F-10C2263A6F7C}" type="slidenum">
              <a:rPr lang="es-MX" smtClean="0"/>
              <a:t>10</a:t>
            </a:fld>
            <a:endParaRPr lang="es-MX"/>
          </a:p>
        </p:txBody>
      </p:sp>
    </p:spTree>
    <p:extLst>
      <p:ext uri="{BB962C8B-B14F-4D97-AF65-F5344CB8AC3E}">
        <p14:creationId xmlns:p14="http://schemas.microsoft.com/office/powerpoint/2010/main" val="288448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672" y="395536"/>
            <a:ext cx="6120680" cy="2160240"/>
          </a:xfrm>
        </p:spPr>
      </p:pic>
      <p:sp>
        <p:nvSpPr>
          <p:cNvPr id="3" name="2 Título"/>
          <p:cNvSpPr>
            <a:spLocks noGrp="1"/>
          </p:cNvSpPr>
          <p:nvPr>
            <p:ph type="title"/>
          </p:nvPr>
        </p:nvSpPr>
        <p:spPr>
          <a:xfrm>
            <a:off x="404664" y="2555776"/>
            <a:ext cx="6172200" cy="1080120"/>
          </a:xfrm>
        </p:spPr>
        <p:txBody>
          <a:bodyPr>
            <a:normAutofit fontScale="90000"/>
          </a:bodyPr>
          <a:lstStyle/>
          <a:p>
            <a:r>
              <a:rPr lang="es-ES" sz="2400" dirty="0" smtClean="0">
                <a:solidFill>
                  <a:schemeClr val="tx2"/>
                </a:solidFill>
              </a:rPr>
              <a:t>Cambios de Integrantes de la Comisión Edilicia de Asuntos Metropolitanos y de Atención al Migrante</a:t>
            </a:r>
            <a:r>
              <a:rPr lang="es-ES" dirty="0" smtClean="0">
                <a:solidFill>
                  <a:schemeClr val="tx2"/>
                </a:solidFill>
              </a:rPr>
              <a:t/>
            </a:r>
            <a:br>
              <a:rPr lang="es-ES" dirty="0" smtClean="0">
                <a:solidFill>
                  <a:schemeClr val="tx2"/>
                </a:solidFill>
              </a:rPr>
            </a:br>
            <a:endParaRPr lang="es-MX" dirty="0">
              <a:solidFill>
                <a:schemeClr val="tx2"/>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703696602"/>
              </p:ext>
            </p:extLst>
          </p:nvPr>
        </p:nvGraphicFramePr>
        <p:xfrm>
          <a:off x="188640" y="3275856"/>
          <a:ext cx="6408711" cy="5112566"/>
        </p:xfrm>
        <a:graphic>
          <a:graphicData uri="http://schemas.openxmlformats.org/drawingml/2006/table">
            <a:tbl>
              <a:tblPr firstRow="1" bandRow="1">
                <a:tableStyleId>{5C22544A-7EE6-4342-B048-85BDC9FD1C3A}</a:tableStyleId>
              </a:tblPr>
              <a:tblGrid>
                <a:gridCol w="2136237"/>
                <a:gridCol w="2136237"/>
                <a:gridCol w="2136237"/>
              </a:tblGrid>
              <a:tr h="504056">
                <a:tc>
                  <a:txBody>
                    <a:bodyPr/>
                    <a:lstStyle/>
                    <a:p>
                      <a:r>
                        <a:rPr lang="es-ES" dirty="0" smtClean="0"/>
                        <a:t>Nombre</a:t>
                      </a:r>
                      <a:endParaRPr lang="es-MX" dirty="0"/>
                    </a:p>
                  </a:txBody>
                  <a:tcPr/>
                </a:tc>
                <a:tc>
                  <a:txBody>
                    <a:bodyPr/>
                    <a:lstStyle/>
                    <a:p>
                      <a:r>
                        <a:rPr lang="es-ES" dirty="0" smtClean="0"/>
                        <a:t>Cargo</a:t>
                      </a:r>
                      <a:endParaRPr lang="es-MX" dirty="0"/>
                    </a:p>
                  </a:txBody>
                  <a:tcPr/>
                </a:tc>
                <a:tc>
                  <a:txBody>
                    <a:bodyPr/>
                    <a:lstStyle/>
                    <a:p>
                      <a:r>
                        <a:rPr lang="es-ES" dirty="0" smtClean="0"/>
                        <a:t>Suplente de:</a:t>
                      </a:r>
                      <a:endParaRPr lang="es-MX" dirty="0"/>
                    </a:p>
                  </a:txBody>
                  <a:tcPr/>
                </a:tc>
              </a:tr>
              <a:tr h="768085">
                <a:tc>
                  <a:txBody>
                    <a:bodyPr/>
                    <a:lstStyle/>
                    <a:p>
                      <a:r>
                        <a:rPr lang="es-ES" dirty="0" smtClean="0">
                          <a:solidFill>
                            <a:schemeClr val="tx2"/>
                          </a:solidFill>
                        </a:rPr>
                        <a:t>Alejandro Alcázar Chávez</a:t>
                      </a:r>
                      <a:endParaRPr lang="es-MX" dirty="0">
                        <a:solidFill>
                          <a:schemeClr val="tx2"/>
                        </a:solidFill>
                      </a:endParaRPr>
                    </a:p>
                  </a:txBody>
                  <a:tcPr/>
                </a:tc>
                <a:tc>
                  <a:txBody>
                    <a:bodyPr/>
                    <a:lstStyle/>
                    <a:p>
                      <a:r>
                        <a:rPr lang="es-ES" dirty="0" smtClean="0">
                          <a:solidFill>
                            <a:schemeClr val="tx2"/>
                          </a:solidFill>
                        </a:rPr>
                        <a:t>Presidente</a:t>
                      </a:r>
                      <a:r>
                        <a:rPr lang="es-ES" baseline="0" dirty="0" smtClean="0">
                          <a:solidFill>
                            <a:schemeClr val="tx2"/>
                          </a:solidFill>
                        </a:rPr>
                        <a:t> de la Comisión Edilicia</a:t>
                      </a:r>
                      <a:endParaRPr lang="es-MX" dirty="0">
                        <a:solidFill>
                          <a:schemeClr val="tx2"/>
                        </a:solidFill>
                      </a:endParaRPr>
                    </a:p>
                  </a:txBody>
                  <a:tcPr/>
                </a:tc>
                <a:tc>
                  <a:txBody>
                    <a:bodyPr/>
                    <a:lstStyle/>
                    <a:p>
                      <a:r>
                        <a:rPr lang="es-ES" dirty="0" smtClean="0">
                          <a:solidFill>
                            <a:schemeClr val="tx2"/>
                          </a:solidFill>
                        </a:rPr>
                        <a:t>Marcela Michel</a:t>
                      </a:r>
                      <a:r>
                        <a:rPr lang="es-ES" baseline="0" dirty="0" smtClean="0">
                          <a:solidFill>
                            <a:schemeClr val="tx2"/>
                          </a:solidFill>
                        </a:rPr>
                        <a:t> </a:t>
                      </a:r>
                      <a:r>
                        <a:rPr lang="es-ES" dirty="0" smtClean="0">
                          <a:solidFill>
                            <a:schemeClr val="tx2"/>
                          </a:solidFill>
                        </a:rPr>
                        <a:t>López</a:t>
                      </a:r>
                      <a:endParaRPr lang="es-MX" dirty="0">
                        <a:solidFill>
                          <a:schemeClr val="tx2"/>
                        </a:solidFill>
                      </a:endParaRPr>
                    </a:p>
                  </a:txBody>
                  <a:tcPr/>
                </a:tc>
              </a:tr>
              <a:tr h="768085">
                <a:tc>
                  <a:txBody>
                    <a:bodyPr/>
                    <a:lstStyle/>
                    <a:p>
                      <a:r>
                        <a:rPr lang="es-ES" dirty="0" smtClean="0">
                          <a:solidFill>
                            <a:schemeClr val="tx2"/>
                          </a:solidFill>
                        </a:rPr>
                        <a:t>Oscar Eduardo Zaragoza Cerón</a:t>
                      </a:r>
                      <a:endParaRPr lang="es-MX" dirty="0">
                        <a:solidFill>
                          <a:schemeClr val="tx2"/>
                        </a:solidFill>
                      </a:endParaRPr>
                    </a:p>
                  </a:txBody>
                  <a:tcPr/>
                </a:tc>
                <a:tc>
                  <a:txBody>
                    <a:bodyPr/>
                    <a:lstStyle/>
                    <a:p>
                      <a:r>
                        <a:rPr lang="es-ES" dirty="0" smtClean="0">
                          <a:solidFill>
                            <a:schemeClr val="tx2"/>
                          </a:solidFill>
                        </a:rPr>
                        <a:t>Síndico</a:t>
                      </a:r>
                      <a:endParaRPr lang="es-MX" dirty="0">
                        <a:solidFill>
                          <a:schemeClr val="tx2"/>
                        </a:solidFill>
                      </a:endParaRPr>
                    </a:p>
                  </a:txBody>
                  <a:tcPr/>
                </a:tc>
                <a:tc>
                  <a:txBody>
                    <a:bodyPr/>
                    <a:lstStyle/>
                    <a:p>
                      <a:r>
                        <a:rPr lang="es-ES" dirty="0" smtClean="0">
                          <a:solidFill>
                            <a:schemeClr val="tx2"/>
                          </a:solidFill>
                        </a:rPr>
                        <a:t>Miguel </a:t>
                      </a:r>
                      <a:r>
                        <a:rPr lang="es-ES" dirty="0" err="1" smtClean="0">
                          <a:solidFill>
                            <a:schemeClr val="tx2"/>
                          </a:solidFill>
                        </a:rPr>
                        <a:t>Osbaldo</a:t>
                      </a:r>
                      <a:r>
                        <a:rPr lang="es-ES" dirty="0" smtClean="0">
                          <a:solidFill>
                            <a:schemeClr val="tx2"/>
                          </a:solidFill>
                        </a:rPr>
                        <a:t> Carreón Pérez</a:t>
                      </a:r>
                      <a:endParaRPr lang="es-MX" dirty="0">
                        <a:solidFill>
                          <a:schemeClr val="tx2"/>
                        </a:solidFill>
                      </a:endParaRPr>
                    </a:p>
                  </a:txBody>
                  <a:tcPr/>
                </a:tc>
              </a:tr>
              <a:tr h="768085">
                <a:tc>
                  <a:txBody>
                    <a:bodyPr/>
                    <a:lstStyle/>
                    <a:p>
                      <a:r>
                        <a:rPr lang="es-ES" dirty="0" smtClean="0">
                          <a:solidFill>
                            <a:schemeClr val="tx2"/>
                          </a:solidFill>
                        </a:rPr>
                        <a:t>Félix Casillas Gutiérrez</a:t>
                      </a:r>
                      <a:endParaRPr lang="es-MX" dirty="0">
                        <a:solidFill>
                          <a:schemeClr val="tx2"/>
                        </a:solidFill>
                      </a:endParaRPr>
                    </a:p>
                  </a:txBody>
                  <a:tcPr/>
                </a:tc>
                <a:tc>
                  <a:txBody>
                    <a:bodyPr/>
                    <a:lstStyle/>
                    <a:p>
                      <a:r>
                        <a:rPr lang="es-ES" dirty="0" smtClean="0">
                          <a:solidFill>
                            <a:schemeClr val="tx2"/>
                          </a:solidFill>
                        </a:rPr>
                        <a:t>Regidor</a:t>
                      </a:r>
                      <a:endParaRPr lang="es-MX" dirty="0">
                        <a:solidFill>
                          <a:schemeClr val="tx2"/>
                        </a:solidFill>
                      </a:endParaRPr>
                    </a:p>
                  </a:txBody>
                  <a:tcPr/>
                </a:tc>
                <a:tc>
                  <a:txBody>
                    <a:bodyPr/>
                    <a:lstStyle/>
                    <a:p>
                      <a:r>
                        <a:rPr lang="es-ES" dirty="0" smtClean="0">
                          <a:solidFill>
                            <a:schemeClr val="tx2"/>
                          </a:solidFill>
                        </a:rPr>
                        <a:t>Luis Javier Gómez Rodríguez</a:t>
                      </a:r>
                      <a:endParaRPr lang="es-MX" dirty="0">
                        <a:solidFill>
                          <a:schemeClr val="tx2"/>
                        </a:solidFill>
                      </a:endParaRPr>
                    </a:p>
                  </a:txBody>
                  <a:tcPr/>
                </a:tc>
              </a:tr>
              <a:tr h="768085">
                <a:tc>
                  <a:txBody>
                    <a:bodyPr/>
                    <a:lstStyle/>
                    <a:p>
                      <a:r>
                        <a:rPr lang="es-ES" dirty="0" smtClean="0">
                          <a:solidFill>
                            <a:schemeClr val="tx2"/>
                          </a:solidFill>
                        </a:rPr>
                        <a:t>María </a:t>
                      </a:r>
                      <a:r>
                        <a:rPr lang="es-ES" dirty="0" err="1" smtClean="0">
                          <a:solidFill>
                            <a:schemeClr val="tx2"/>
                          </a:solidFill>
                        </a:rPr>
                        <a:t>Velia</a:t>
                      </a:r>
                      <a:r>
                        <a:rPr lang="es-ES" dirty="0" smtClean="0">
                          <a:solidFill>
                            <a:schemeClr val="tx2"/>
                          </a:solidFill>
                        </a:rPr>
                        <a:t> Reyes López</a:t>
                      </a:r>
                      <a:endParaRPr lang="es-MX" dirty="0">
                        <a:solidFill>
                          <a:schemeClr val="tx2"/>
                        </a:solidFill>
                      </a:endParaRPr>
                    </a:p>
                  </a:txBody>
                  <a:tcPr/>
                </a:tc>
                <a:tc>
                  <a:txBody>
                    <a:bodyPr/>
                    <a:lstStyle/>
                    <a:p>
                      <a:r>
                        <a:rPr lang="es-ES" dirty="0" smtClean="0">
                          <a:solidFill>
                            <a:schemeClr val="tx2"/>
                          </a:solidFill>
                        </a:rPr>
                        <a:t>Regidor</a:t>
                      </a:r>
                      <a:endParaRPr lang="es-MX" dirty="0">
                        <a:solidFill>
                          <a:schemeClr val="tx2"/>
                        </a:solidFill>
                      </a:endParaRPr>
                    </a:p>
                  </a:txBody>
                  <a:tcPr/>
                </a:tc>
                <a:tc>
                  <a:txBody>
                    <a:bodyPr/>
                    <a:lstStyle/>
                    <a:p>
                      <a:r>
                        <a:rPr lang="es-ES" dirty="0" smtClean="0">
                          <a:solidFill>
                            <a:schemeClr val="tx2"/>
                          </a:solidFill>
                        </a:rPr>
                        <a:t>Sagrario Elizabeth Guzmán Ureña</a:t>
                      </a:r>
                      <a:endParaRPr lang="es-MX" dirty="0">
                        <a:solidFill>
                          <a:schemeClr val="tx2"/>
                        </a:solidFill>
                      </a:endParaRPr>
                    </a:p>
                  </a:txBody>
                  <a:tcPr/>
                </a:tc>
              </a:tr>
              <a:tr h="768085">
                <a:tc>
                  <a:txBody>
                    <a:bodyPr/>
                    <a:lstStyle/>
                    <a:p>
                      <a:r>
                        <a:rPr lang="es-ES" dirty="0" smtClean="0">
                          <a:solidFill>
                            <a:schemeClr val="tx2"/>
                          </a:solidFill>
                        </a:rPr>
                        <a:t>Carlos Alberto Rodríguez Gavilán</a:t>
                      </a:r>
                      <a:endParaRPr lang="es-MX" dirty="0">
                        <a:solidFill>
                          <a:schemeClr val="tx2"/>
                        </a:solidFill>
                      </a:endParaRPr>
                    </a:p>
                  </a:txBody>
                  <a:tcPr/>
                </a:tc>
                <a:tc>
                  <a:txBody>
                    <a:bodyPr/>
                    <a:lstStyle/>
                    <a:p>
                      <a:r>
                        <a:rPr lang="es-ES" dirty="0" smtClean="0">
                          <a:solidFill>
                            <a:schemeClr val="tx2"/>
                          </a:solidFill>
                        </a:rPr>
                        <a:t>Regidor</a:t>
                      </a:r>
                      <a:endParaRPr lang="es-MX" dirty="0">
                        <a:solidFill>
                          <a:schemeClr val="tx2"/>
                        </a:solidFill>
                      </a:endParaRPr>
                    </a:p>
                  </a:txBody>
                  <a:tcPr/>
                </a:tc>
                <a:tc>
                  <a:txBody>
                    <a:bodyPr/>
                    <a:lstStyle/>
                    <a:p>
                      <a:r>
                        <a:rPr lang="es-ES" dirty="0" smtClean="0">
                          <a:solidFill>
                            <a:schemeClr val="tx2"/>
                          </a:solidFill>
                        </a:rPr>
                        <a:t>María Elena Rivera Estrada</a:t>
                      </a:r>
                      <a:endParaRPr lang="es-MX" dirty="0">
                        <a:solidFill>
                          <a:schemeClr val="tx2"/>
                        </a:solidFill>
                      </a:endParaRPr>
                    </a:p>
                  </a:txBody>
                  <a:tcPr/>
                </a:tc>
              </a:tr>
              <a:tr h="768085">
                <a:tc>
                  <a:txBody>
                    <a:bodyPr/>
                    <a:lstStyle/>
                    <a:p>
                      <a:r>
                        <a:rPr lang="es-ES" dirty="0" smtClean="0">
                          <a:solidFill>
                            <a:schemeClr val="tx2"/>
                          </a:solidFill>
                        </a:rPr>
                        <a:t>Águeda Sandoval Gallegos</a:t>
                      </a:r>
                      <a:endParaRPr lang="es-MX" dirty="0">
                        <a:solidFill>
                          <a:schemeClr val="tx2"/>
                        </a:solidFill>
                      </a:endParaRPr>
                    </a:p>
                  </a:txBody>
                  <a:tcPr/>
                </a:tc>
                <a:tc>
                  <a:txBody>
                    <a:bodyPr/>
                    <a:lstStyle/>
                    <a:p>
                      <a:r>
                        <a:rPr lang="es-ES" dirty="0" smtClean="0">
                          <a:solidFill>
                            <a:schemeClr val="tx2"/>
                          </a:solidFill>
                        </a:rPr>
                        <a:t>Regidor</a:t>
                      </a:r>
                      <a:endParaRPr lang="es-MX" dirty="0">
                        <a:solidFill>
                          <a:schemeClr val="tx2"/>
                        </a:solidFill>
                      </a:endParaRPr>
                    </a:p>
                  </a:txBody>
                  <a:tcPr/>
                </a:tc>
                <a:tc>
                  <a:txBody>
                    <a:bodyPr/>
                    <a:lstStyle/>
                    <a:p>
                      <a:r>
                        <a:rPr lang="es-ES" dirty="0" smtClean="0">
                          <a:solidFill>
                            <a:schemeClr val="tx2"/>
                          </a:solidFill>
                        </a:rPr>
                        <a:t>Ricardo Márquez Rivas</a:t>
                      </a:r>
                      <a:endParaRPr lang="es-MX" dirty="0">
                        <a:solidFill>
                          <a:schemeClr val="tx2"/>
                        </a:solidFill>
                      </a:endParaRPr>
                    </a:p>
                  </a:txBody>
                  <a:tcPr/>
                </a:tc>
              </a:tr>
            </a:tbl>
          </a:graphicData>
        </a:graphic>
      </p:graphicFrame>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5" name="4 Marcador de número de diapositiva"/>
          <p:cNvSpPr>
            <a:spLocks noGrp="1"/>
          </p:cNvSpPr>
          <p:nvPr>
            <p:ph type="sldNum" sz="quarter" idx="12"/>
          </p:nvPr>
        </p:nvSpPr>
        <p:spPr/>
        <p:txBody>
          <a:bodyPr/>
          <a:lstStyle/>
          <a:p>
            <a:fld id="{A0AC0E02-7AD3-4726-9A8F-10C2263A6F7C}" type="slidenum">
              <a:rPr lang="es-MX" smtClean="0"/>
              <a:t>11</a:t>
            </a:fld>
            <a:endParaRPr lang="es-MX"/>
          </a:p>
        </p:txBody>
      </p:sp>
    </p:spTree>
    <p:extLst>
      <p:ext uri="{BB962C8B-B14F-4D97-AF65-F5344CB8AC3E}">
        <p14:creationId xmlns:p14="http://schemas.microsoft.com/office/powerpoint/2010/main" val="194040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80" y="395536"/>
            <a:ext cx="5976664" cy="2088232"/>
          </a:xfrm>
        </p:spPr>
      </p:pic>
      <p:sp>
        <p:nvSpPr>
          <p:cNvPr id="3" name="2 Título"/>
          <p:cNvSpPr>
            <a:spLocks noGrp="1"/>
          </p:cNvSpPr>
          <p:nvPr>
            <p:ph type="title"/>
          </p:nvPr>
        </p:nvSpPr>
        <p:spPr>
          <a:xfrm>
            <a:off x="548680" y="2339752"/>
            <a:ext cx="5767536" cy="1008112"/>
          </a:xfrm>
        </p:spPr>
        <p:txBody>
          <a:bodyPr/>
          <a:lstStyle/>
          <a:p>
            <a:r>
              <a:rPr lang="es-ES" dirty="0" smtClean="0">
                <a:solidFill>
                  <a:schemeClr val="tx2"/>
                </a:solidFill>
              </a:rPr>
              <a:t>Calendario de Sesiones</a:t>
            </a:r>
            <a:endParaRPr lang="es-MX" dirty="0">
              <a:solidFill>
                <a:schemeClr val="tx2"/>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638775420"/>
              </p:ext>
            </p:extLst>
          </p:nvPr>
        </p:nvGraphicFramePr>
        <p:xfrm>
          <a:off x="188640" y="3707904"/>
          <a:ext cx="6300192" cy="3384376"/>
        </p:xfrm>
        <a:graphic>
          <a:graphicData uri="http://schemas.openxmlformats.org/drawingml/2006/table">
            <a:tbl>
              <a:tblPr firstRow="1" bandRow="1">
                <a:tableStyleId>{5C22544A-7EE6-4342-B048-85BDC9FD1C3A}</a:tableStyleId>
              </a:tblPr>
              <a:tblGrid>
                <a:gridCol w="3150096"/>
                <a:gridCol w="3150096"/>
              </a:tblGrid>
              <a:tr h="613881">
                <a:tc>
                  <a:txBody>
                    <a:bodyPr/>
                    <a:lstStyle/>
                    <a:p>
                      <a:r>
                        <a:rPr lang="es-ES" dirty="0" smtClean="0">
                          <a:solidFill>
                            <a:schemeClr val="tx2"/>
                          </a:solidFill>
                        </a:rPr>
                        <a:t>Fecha</a:t>
                      </a:r>
                      <a:endParaRPr lang="es-MX" dirty="0">
                        <a:solidFill>
                          <a:schemeClr val="tx2"/>
                        </a:solidFill>
                      </a:endParaRPr>
                    </a:p>
                  </a:txBody>
                  <a:tcPr/>
                </a:tc>
                <a:tc>
                  <a:txBody>
                    <a:bodyPr/>
                    <a:lstStyle/>
                    <a:p>
                      <a:r>
                        <a:rPr lang="es-ES" dirty="0" smtClean="0">
                          <a:solidFill>
                            <a:schemeClr val="tx2"/>
                          </a:solidFill>
                        </a:rPr>
                        <a:t>Tipo</a:t>
                      </a:r>
                      <a:endParaRPr lang="es-MX" dirty="0">
                        <a:solidFill>
                          <a:schemeClr val="tx2"/>
                        </a:solidFill>
                      </a:endParaRPr>
                    </a:p>
                  </a:txBody>
                  <a:tcPr/>
                </a:tc>
              </a:tr>
              <a:tr h="719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solidFill>
                        </a:rPr>
                        <a:t>28 de Febrero 2024</a:t>
                      </a:r>
                      <a:endParaRPr lang="es-MX" dirty="0" smtClean="0">
                        <a:solidFill>
                          <a:schemeClr val="tx2"/>
                        </a:solidFill>
                      </a:endParaRPr>
                    </a:p>
                    <a:p>
                      <a:endParaRPr lang="es-MX" dirty="0">
                        <a:solidFill>
                          <a:schemeClr val="tx2"/>
                        </a:solidFill>
                      </a:endParaRPr>
                    </a:p>
                  </a:txBody>
                  <a:tcPr/>
                </a:tc>
                <a:tc>
                  <a:txBody>
                    <a:bodyPr/>
                    <a:lstStyle/>
                    <a:p>
                      <a:r>
                        <a:rPr lang="es-ES" sz="1400" dirty="0" smtClean="0">
                          <a:solidFill>
                            <a:schemeClr val="tx2"/>
                          </a:solidFill>
                        </a:rPr>
                        <a:t>Ordinaria Presidió Ricardo Márquez Rivas</a:t>
                      </a:r>
                      <a:endParaRPr lang="es-MX" sz="1400" dirty="0">
                        <a:solidFill>
                          <a:schemeClr val="tx2"/>
                        </a:solidFill>
                      </a:endParaRPr>
                    </a:p>
                  </a:txBody>
                  <a:tcPr/>
                </a:tc>
              </a:tr>
              <a:tr h="613881">
                <a:tc>
                  <a:txBody>
                    <a:bodyPr/>
                    <a:lstStyle/>
                    <a:p>
                      <a:r>
                        <a:rPr lang="es-ES" dirty="0" smtClean="0">
                          <a:solidFill>
                            <a:schemeClr val="tx2"/>
                          </a:solidFill>
                        </a:rPr>
                        <a:t>27 de Marzo 2024</a:t>
                      </a:r>
                      <a:endParaRPr lang="es-MX"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tx2"/>
                          </a:solidFill>
                        </a:rPr>
                        <a:t>Extraordinaria</a:t>
                      </a:r>
                      <a:endParaRPr lang="es-MX" sz="1400" dirty="0" smtClean="0">
                        <a:solidFill>
                          <a:schemeClr val="tx2"/>
                        </a:solidFill>
                      </a:endParaRPr>
                    </a:p>
                    <a:p>
                      <a:r>
                        <a:rPr lang="es-ES" sz="1400" dirty="0" smtClean="0">
                          <a:solidFill>
                            <a:schemeClr val="tx2"/>
                          </a:solidFill>
                        </a:rPr>
                        <a:t>Alejandro Alcázar Chávez</a:t>
                      </a:r>
                      <a:endParaRPr lang="es-MX" sz="1400" dirty="0">
                        <a:solidFill>
                          <a:schemeClr val="tx2"/>
                        </a:solidFill>
                      </a:endParaRPr>
                    </a:p>
                  </a:txBody>
                  <a:tcPr/>
                </a:tc>
              </a:tr>
              <a:tr h="613881">
                <a:tc>
                  <a:txBody>
                    <a:bodyPr/>
                    <a:lstStyle/>
                    <a:p>
                      <a:r>
                        <a:rPr lang="es-ES" dirty="0" smtClean="0">
                          <a:solidFill>
                            <a:schemeClr val="tx2"/>
                          </a:solidFill>
                        </a:rPr>
                        <a:t>29 de Abril 2024</a:t>
                      </a:r>
                      <a:endParaRPr lang="es-MX" dirty="0">
                        <a:solidFill>
                          <a:schemeClr val="tx2"/>
                        </a:solidFill>
                      </a:endParaRPr>
                    </a:p>
                  </a:txBody>
                  <a:tcPr/>
                </a:tc>
                <a:tc>
                  <a:txBody>
                    <a:bodyPr/>
                    <a:lstStyle/>
                    <a:p>
                      <a:r>
                        <a:rPr lang="es-ES" sz="1400" dirty="0" smtClean="0">
                          <a:solidFill>
                            <a:schemeClr val="tx2"/>
                          </a:solidFill>
                        </a:rPr>
                        <a:t>Ordinaria </a:t>
                      </a:r>
                    </a:p>
                    <a:p>
                      <a:r>
                        <a:rPr lang="es-ES" sz="1400" dirty="0" smtClean="0">
                          <a:solidFill>
                            <a:schemeClr val="tx2"/>
                          </a:solidFill>
                        </a:rPr>
                        <a:t>Alejandro Alcázar Chávez</a:t>
                      </a:r>
                      <a:endParaRPr lang="es-MX" sz="1400" dirty="0">
                        <a:solidFill>
                          <a:schemeClr val="tx2"/>
                        </a:solidFill>
                      </a:endParaRPr>
                    </a:p>
                  </a:txBody>
                  <a:tcPr/>
                </a:tc>
              </a:tr>
              <a:tr h="822791">
                <a:tc>
                  <a:txBody>
                    <a:bodyPr/>
                    <a:lstStyle/>
                    <a:p>
                      <a:r>
                        <a:rPr lang="es-ES" dirty="0" smtClean="0">
                          <a:solidFill>
                            <a:schemeClr val="tx2"/>
                          </a:solidFill>
                        </a:rPr>
                        <a:t>30 de Mayo 2024</a:t>
                      </a:r>
                      <a:endParaRPr lang="es-MX" dirty="0">
                        <a:solidFill>
                          <a:schemeClr val="tx2"/>
                        </a:solidFill>
                      </a:endParaRPr>
                    </a:p>
                  </a:txBody>
                  <a:tcPr/>
                </a:tc>
                <a:tc>
                  <a:txBody>
                    <a:bodyPr/>
                    <a:lstStyle/>
                    <a:p>
                      <a:r>
                        <a:rPr lang="es-ES" sz="1400" dirty="0" smtClean="0">
                          <a:solidFill>
                            <a:schemeClr val="tx2"/>
                          </a:solidFill>
                        </a:rPr>
                        <a:t>Ordinaria </a:t>
                      </a:r>
                    </a:p>
                    <a:p>
                      <a:r>
                        <a:rPr lang="es-ES" sz="1400" dirty="0" smtClean="0">
                          <a:solidFill>
                            <a:schemeClr val="tx2"/>
                          </a:solidFill>
                        </a:rPr>
                        <a:t>Alejandro Alcázar Chávez</a:t>
                      </a:r>
                      <a:endParaRPr lang="es-MX" sz="1400" dirty="0" smtClean="0">
                        <a:solidFill>
                          <a:schemeClr val="tx2"/>
                        </a:solidFill>
                      </a:endParaRPr>
                    </a:p>
                    <a:p>
                      <a:endParaRPr lang="es-MX" sz="1400" dirty="0">
                        <a:solidFill>
                          <a:schemeClr val="tx2"/>
                        </a:solidFill>
                      </a:endParaRPr>
                    </a:p>
                  </a:txBody>
                  <a:tcPr/>
                </a:tc>
              </a:tr>
            </a:tbl>
          </a:graphicData>
        </a:graphic>
      </p:graphicFrame>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6 Marcador de número de diapositiva"/>
          <p:cNvSpPr>
            <a:spLocks noGrp="1"/>
          </p:cNvSpPr>
          <p:nvPr>
            <p:ph type="sldNum" sz="quarter" idx="12"/>
          </p:nvPr>
        </p:nvSpPr>
        <p:spPr/>
        <p:txBody>
          <a:bodyPr/>
          <a:lstStyle/>
          <a:p>
            <a:fld id="{A0AC0E02-7AD3-4726-9A8F-10C2263A6F7C}" type="slidenum">
              <a:rPr lang="es-MX" smtClean="0"/>
              <a:t>12</a:t>
            </a:fld>
            <a:endParaRPr lang="es-MX"/>
          </a:p>
        </p:txBody>
      </p:sp>
    </p:spTree>
    <p:extLst>
      <p:ext uri="{BB962C8B-B14F-4D97-AF65-F5344CB8AC3E}">
        <p14:creationId xmlns:p14="http://schemas.microsoft.com/office/powerpoint/2010/main" val="27321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672" y="395536"/>
            <a:ext cx="6048672" cy="2160240"/>
          </a:xfrm>
        </p:spPr>
      </p:pic>
      <p:sp>
        <p:nvSpPr>
          <p:cNvPr id="4" name="3 Título"/>
          <p:cNvSpPr>
            <a:spLocks noGrp="1"/>
          </p:cNvSpPr>
          <p:nvPr>
            <p:ph type="title"/>
          </p:nvPr>
        </p:nvSpPr>
        <p:spPr>
          <a:xfrm>
            <a:off x="260648" y="2771800"/>
            <a:ext cx="6172200" cy="1296144"/>
          </a:xfrm>
        </p:spPr>
        <p:txBody>
          <a:bodyPr>
            <a:normAutofit/>
          </a:bodyPr>
          <a:lstStyle/>
          <a:p>
            <a:r>
              <a:rPr lang="es-ES" sz="2400" dirty="0">
                <a:solidFill>
                  <a:schemeClr val="tx2"/>
                </a:solidFill>
              </a:rPr>
              <a:t>Cambios de Integrantes de la Comisión Edilicia de Asuntos Metropolitanos y de Atención al Migrante</a:t>
            </a:r>
            <a:endParaRPr lang="es-MX" sz="2400" dirty="0"/>
          </a:p>
        </p:txBody>
      </p:sp>
      <p:graphicFrame>
        <p:nvGraphicFramePr>
          <p:cNvPr id="6" name="5 Tabla"/>
          <p:cNvGraphicFramePr>
            <a:graphicFrameLocks noGrp="1"/>
          </p:cNvGraphicFramePr>
          <p:nvPr>
            <p:extLst>
              <p:ext uri="{D42A27DB-BD31-4B8C-83A1-F6EECF244321}">
                <p14:modId xmlns:p14="http://schemas.microsoft.com/office/powerpoint/2010/main" val="1108069541"/>
              </p:ext>
            </p:extLst>
          </p:nvPr>
        </p:nvGraphicFramePr>
        <p:xfrm>
          <a:off x="260648" y="4211960"/>
          <a:ext cx="6300192" cy="3922727"/>
        </p:xfrm>
        <a:graphic>
          <a:graphicData uri="http://schemas.openxmlformats.org/drawingml/2006/table">
            <a:tbl>
              <a:tblPr firstRow="1" bandRow="1">
                <a:tableStyleId>{5C22544A-7EE6-4342-B048-85BDC9FD1C3A}</a:tableStyleId>
              </a:tblPr>
              <a:tblGrid>
                <a:gridCol w="2100064"/>
                <a:gridCol w="2100064"/>
                <a:gridCol w="2100064"/>
              </a:tblGrid>
              <a:tr h="579857">
                <a:tc>
                  <a:txBody>
                    <a:bodyPr/>
                    <a:lstStyle/>
                    <a:p>
                      <a:r>
                        <a:rPr lang="es-ES" dirty="0" smtClean="0"/>
                        <a:t>Nombre </a:t>
                      </a:r>
                      <a:endParaRPr lang="es-MX" dirty="0"/>
                    </a:p>
                  </a:txBody>
                  <a:tcPr/>
                </a:tc>
                <a:tc>
                  <a:txBody>
                    <a:bodyPr/>
                    <a:lstStyle/>
                    <a:p>
                      <a:r>
                        <a:rPr lang="es-ES" dirty="0" smtClean="0"/>
                        <a:t>Cargo </a:t>
                      </a:r>
                      <a:endParaRPr lang="es-MX" dirty="0"/>
                    </a:p>
                  </a:txBody>
                  <a:tcPr/>
                </a:tc>
                <a:tc>
                  <a:txBody>
                    <a:bodyPr/>
                    <a:lstStyle/>
                    <a:p>
                      <a:r>
                        <a:rPr lang="es-ES" dirty="0" smtClean="0"/>
                        <a:t>Suplente</a:t>
                      </a:r>
                      <a:endParaRPr lang="es-MX" dirty="0"/>
                    </a:p>
                  </a:txBody>
                  <a:tcPr/>
                </a:tc>
              </a:tr>
              <a:tr h="861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solidFill>
                        </a:rPr>
                        <a:t>María Elena Rivera Estrada</a:t>
                      </a:r>
                      <a:endParaRPr lang="es-MX" dirty="0" smtClean="0">
                        <a:solidFill>
                          <a:schemeClr val="tx2"/>
                        </a:solidFill>
                      </a:endParaRPr>
                    </a:p>
                    <a:p>
                      <a:endParaRPr lang="es-MX" dirty="0">
                        <a:solidFill>
                          <a:schemeClr val="tx2"/>
                        </a:solidFill>
                      </a:endParaRPr>
                    </a:p>
                  </a:txBody>
                  <a:tcPr/>
                </a:tc>
                <a:tc>
                  <a:txBody>
                    <a:bodyPr/>
                    <a:lstStyle/>
                    <a:p>
                      <a:r>
                        <a:rPr lang="es-ES" dirty="0" smtClean="0">
                          <a:solidFill>
                            <a:schemeClr val="tx2"/>
                          </a:solidFill>
                        </a:rPr>
                        <a:t>Regidor</a:t>
                      </a:r>
                      <a:endParaRPr lang="es-MX"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solidFill>
                        </a:rPr>
                        <a:t>Carlos Alberto Rodríguez Gavilán</a:t>
                      </a:r>
                      <a:endParaRPr lang="es-MX" dirty="0" smtClean="0">
                        <a:solidFill>
                          <a:schemeClr val="tx2"/>
                        </a:solidFill>
                      </a:endParaRPr>
                    </a:p>
                    <a:p>
                      <a:endParaRPr lang="es-MX" dirty="0">
                        <a:solidFill>
                          <a:schemeClr val="tx2"/>
                        </a:solidFill>
                      </a:endParaRPr>
                    </a:p>
                  </a:txBody>
                  <a:tcPr/>
                </a:tc>
              </a:tr>
              <a:tr h="757035">
                <a:tc>
                  <a:txBody>
                    <a:bodyPr/>
                    <a:lstStyle/>
                    <a:p>
                      <a:r>
                        <a:rPr lang="es-ES" dirty="0" smtClean="0">
                          <a:solidFill>
                            <a:schemeClr val="tx2"/>
                          </a:solidFill>
                        </a:rPr>
                        <a:t>Sagrario Elizabeth Guzmán Ureña</a:t>
                      </a:r>
                      <a:endParaRPr lang="es-MX" dirty="0">
                        <a:solidFill>
                          <a:schemeClr val="tx2"/>
                        </a:solidFill>
                      </a:endParaRPr>
                    </a:p>
                  </a:txBody>
                  <a:tcPr/>
                </a:tc>
                <a:tc>
                  <a:txBody>
                    <a:bodyPr/>
                    <a:lstStyle/>
                    <a:p>
                      <a:r>
                        <a:rPr lang="es-ES" dirty="0" smtClean="0">
                          <a:solidFill>
                            <a:schemeClr val="tx2"/>
                          </a:solidFill>
                        </a:rPr>
                        <a:t>Regidor</a:t>
                      </a:r>
                      <a:endParaRPr lang="es-MX" dirty="0">
                        <a:solidFill>
                          <a:schemeClr val="tx2"/>
                        </a:solidFill>
                      </a:endParaRPr>
                    </a:p>
                  </a:txBody>
                  <a:tcPr/>
                </a:tc>
                <a:tc>
                  <a:txBody>
                    <a:bodyPr/>
                    <a:lstStyle/>
                    <a:p>
                      <a:r>
                        <a:rPr lang="es-ES" dirty="0" smtClean="0">
                          <a:solidFill>
                            <a:schemeClr val="tx2"/>
                          </a:solidFill>
                        </a:rPr>
                        <a:t>María </a:t>
                      </a:r>
                      <a:r>
                        <a:rPr lang="es-ES" dirty="0" err="1" smtClean="0">
                          <a:solidFill>
                            <a:schemeClr val="tx2"/>
                          </a:solidFill>
                        </a:rPr>
                        <a:t>Velia</a:t>
                      </a:r>
                      <a:r>
                        <a:rPr lang="es-ES" dirty="0" smtClean="0">
                          <a:solidFill>
                            <a:schemeClr val="tx2"/>
                          </a:solidFill>
                        </a:rPr>
                        <a:t> Reyes López</a:t>
                      </a:r>
                      <a:endParaRPr lang="es-MX" dirty="0">
                        <a:solidFill>
                          <a:schemeClr val="tx2"/>
                        </a:solidFill>
                      </a:endParaRPr>
                    </a:p>
                  </a:txBody>
                  <a:tcPr/>
                </a:tc>
              </a:tr>
              <a:tr h="757035">
                <a:tc>
                  <a:txBody>
                    <a:bodyPr/>
                    <a:lstStyle/>
                    <a:p>
                      <a:r>
                        <a:rPr lang="es-ES" dirty="0" smtClean="0">
                          <a:solidFill>
                            <a:schemeClr val="tx2"/>
                          </a:solidFill>
                        </a:rPr>
                        <a:t>Ricardo Márquez Rivas</a:t>
                      </a:r>
                      <a:endParaRPr lang="es-MX" dirty="0">
                        <a:solidFill>
                          <a:schemeClr val="tx2"/>
                        </a:solidFill>
                      </a:endParaRPr>
                    </a:p>
                  </a:txBody>
                  <a:tcPr/>
                </a:tc>
                <a:tc>
                  <a:txBody>
                    <a:bodyPr/>
                    <a:lstStyle/>
                    <a:p>
                      <a:r>
                        <a:rPr lang="es-ES" dirty="0" smtClean="0">
                          <a:solidFill>
                            <a:schemeClr val="tx2"/>
                          </a:solidFill>
                        </a:rPr>
                        <a:t>Regidor</a:t>
                      </a:r>
                      <a:r>
                        <a:rPr lang="es-ES" baseline="0" dirty="0" smtClean="0">
                          <a:solidFill>
                            <a:schemeClr val="tx2"/>
                          </a:solidFill>
                        </a:rPr>
                        <a:t> </a:t>
                      </a:r>
                      <a:endParaRPr lang="es-MX" dirty="0">
                        <a:solidFill>
                          <a:schemeClr val="tx2"/>
                        </a:solidFill>
                      </a:endParaRPr>
                    </a:p>
                  </a:txBody>
                  <a:tcPr/>
                </a:tc>
                <a:tc>
                  <a:txBody>
                    <a:bodyPr/>
                    <a:lstStyle/>
                    <a:p>
                      <a:r>
                        <a:rPr lang="es-ES" dirty="0" smtClean="0">
                          <a:solidFill>
                            <a:schemeClr val="tx2"/>
                          </a:solidFill>
                        </a:rPr>
                        <a:t>Águeda Sandoval Gallegos</a:t>
                      </a:r>
                      <a:endParaRPr lang="es-MX" dirty="0">
                        <a:solidFill>
                          <a:schemeClr val="tx2"/>
                        </a:solidFill>
                      </a:endParaRPr>
                    </a:p>
                  </a:txBody>
                  <a:tcPr/>
                </a:tc>
              </a:tr>
              <a:tr h="861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solidFill>
                        </a:rPr>
                        <a:t>Miguel </a:t>
                      </a:r>
                      <a:r>
                        <a:rPr lang="es-ES" dirty="0" err="1" smtClean="0">
                          <a:solidFill>
                            <a:schemeClr val="tx2"/>
                          </a:solidFill>
                        </a:rPr>
                        <a:t>Osbaldo</a:t>
                      </a:r>
                      <a:r>
                        <a:rPr lang="es-ES" dirty="0" smtClean="0">
                          <a:solidFill>
                            <a:schemeClr val="tx2"/>
                          </a:solidFill>
                        </a:rPr>
                        <a:t> Carreón Pérez</a:t>
                      </a:r>
                      <a:endParaRPr lang="es-MX" dirty="0" smtClean="0">
                        <a:solidFill>
                          <a:schemeClr val="tx2"/>
                        </a:solidFill>
                      </a:endParaRPr>
                    </a:p>
                    <a:p>
                      <a:endParaRPr lang="es-MX" dirty="0">
                        <a:solidFill>
                          <a:schemeClr val="tx2"/>
                        </a:solidFill>
                      </a:endParaRPr>
                    </a:p>
                  </a:txBody>
                  <a:tcPr/>
                </a:tc>
                <a:tc>
                  <a:txBody>
                    <a:bodyPr/>
                    <a:lstStyle/>
                    <a:p>
                      <a:r>
                        <a:rPr lang="es-ES" dirty="0" smtClean="0">
                          <a:solidFill>
                            <a:schemeClr val="tx2"/>
                          </a:solidFill>
                        </a:rPr>
                        <a:t>Sindico</a:t>
                      </a:r>
                      <a:endParaRPr lang="es-MX"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solidFill>
                        </a:rPr>
                        <a:t>Oscar</a:t>
                      </a:r>
                      <a:r>
                        <a:rPr lang="es-ES" baseline="0" dirty="0" smtClean="0">
                          <a:solidFill>
                            <a:schemeClr val="tx2"/>
                          </a:solidFill>
                        </a:rPr>
                        <a:t> Eduardo Zaragoza Cerón </a:t>
                      </a:r>
                      <a:endParaRPr lang="es-MX" dirty="0" smtClean="0">
                        <a:solidFill>
                          <a:schemeClr val="tx2"/>
                        </a:solidFill>
                      </a:endParaRPr>
                    </a:p>
                    <a:p>
                      <a:endParaRPr lang="es-MX" dirty="0">
                        <a:solidFill>
                          <a:schemeClr val="tx2"/>
                        </a:solidFill>
                      </a:endParaRPr>
                    </a:p>
                  </a:txBody>
                  <a:tcPr/>
                </a:tc>
              </a:tr>
            </a:tbl>
          </a:graphicData>
        </a:graphic>
      </p:graphicFrame>
      <p:sp>
        <p:nvSpPr>
          <p:cNvPr id="7" name="6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8" name="7 Marcador de número de diapositiva"/>
          <p:cNvSpPr>
            <a:spLocks noGrp="1"/>
          </p:cNvSpPr>
          <p:nvPr>
            <p:ph type="sldNum" sz="quarter" idx="12"/>
          </p:nvPr>
        </p:nvSpPr>
        <p:spPr/>
        <p:txBody>
          <a:bodyPr/>
          <a:lstStyle/>
          <a:p>
            <a:fld id="{A0AC0E02-7AD3-4726-9A8F-10C2263A6F7C}" type="slidenum">
              <a:rPr lang="es-MX" smtClean="0"/>
              <a:t>13</a:t>
            </a:fld>
            <a:endParaRPr lang="es-MX"/>
          </a:p>
        </p:txBody>
      </p:sp>
    </p:spTree>
    <p:extLst>
      <p:ext uri="{BB962C8B-B14F-4D97-AF65-F5344CB8AC3E}">
        <p14:creationId xmlns:p14="http://schemas.microsoft.com/office/powerpoint/2010/main" val="424408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80" y="395536"/>
            <a:ext cx="5976664" cy="2160240"/>
          </a:xfrm>
        </p:spPr>
      </p:pic>
      <p:sp>
        <p:nvSpPr>
          <p:cNvPr id="3" name="2 Título"/>
          <p:cNvSpPr>
            <a:spLocks noGrp="1"/>
          </p:cNvSpPr>
          <p:nvPr>
            <p:ph type="title"/>
          </p:nvPr>
        </p:nvSpPr>
        <p:spPr>
          <a:xfrm>
            <a:off x="548680" y="2339752"/>
            <a:ext cx="5767536" cy="1008112"/>
          </a:xfrm>
        </p:spPr>
        <p:txBody>
          <a:bodyPr/>
          <a:lstStyle/>
          <a:p>
            <a:r>
              <a:rPr lang="es-ES" dirty="0" smtClean="0">
                <a:solidFill>
                  <a:schemeClr val="tx2"/>
                </a:solidFill>
              </a:rPr>
              <a:t>Calendario de Sesiones</a:t>
            </a:r>
            <a:endParaRPr lang="es-MX" dirty="0">
              <a:solidFill>
                <a:schemeClr val="tx2"/>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003633226"/>
              </p:ext>
            </p:extLst>
          </p:nvPr>
        </p:nvGraphicFramePr>
        <p:xfrm>
          <a:off x="188640" y="3707904"/>
          <a:ext cx="6300192" cy="3384376"/>
        </p:xfrm>
        <a:graphic>
          <a:graphicData uri="http://schemas.openxmlformats.org/drawingml/2006/table">
            <a:tbl>
              <a:tblPr firstRow="1" bandRow="1">
                <a:tableStyleId>{5C22544A-7EE6-4342-B048-85BDC9FD1C3A}</a:tableStyleId>
              </a:tblPr>
              <a:tblGrid>
                <a:gridCol w="3150096"/>
                <a:gridCol w="3150096"/>
              </a:tblGrid>
              <a:tr h="613881">
                <a:tc>
                  <a:txBody>
                    <a:bodyPr/>
                    <a:lstStyle/>
                    <a:p>
                      <a:r>
                        <a:rPr lang="es-ES" dirty="0" smtClean="0"/>
                        <a:t>Fecha</a:t>
                      </a:r>
                      <a:endParaRPr lang="es-MX" dirty="0"/>
                    </a:p>
                  </a:txBody>
                  <a:tcPr/>
                </a:tc>
                <a:tc>
                  <a:txBody>
                    <a:bodyPr/>
                    <a:lstStyle/>
                    <a:p>
                      <a:r>
                        <a:rPr lang="es-ES" dirty="0" smtClean="0"/>
                        <a:t>Tipo</a:t>
                      </a:r>
                      <a:endParaRPr lang="es-MX" dirty="0"/>
                    </a:p>
                  </a:txBody>
                  <a:tcPr/>
                </a:tc>
              </a:tr>
              <a:tr h="719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2"/>
                          </a:solidFill>
                        </a:rPr>
                        <a:t>28 de Junio 2024</a:t>
                      </a:r>
                      <a:endParaRPr lang="es-MX" dirty="0" smtClean="0">
                        <a:solidFill>
                          <a:schemeClr val="tx2"/>
                        </a:solidFill>
                      </a:endParaRPr>
                    </a:p>
                    <a:p>
                      <a:endParaRPr lang="es-MX" dirty="0">
                        <a:solidFill>
                          <a:schemeClr val="tx2"/>
                        </a:solidFill>
                      </a:endParaRPr>
                    </a:p>
                  </a:txBody>
                  <a:tcPr/>
                </a:tc>
                <a:tc>
                  <a:txBody>
                    <a:bodyPr/>
                    <a:lstStyle/>
                    <a:p>
                      <a:r>
                        <a:rPr lang="es-ES" sz="1400" dirty="0" smtClean="0">
                          <a:solidFill>
                            <a:schemeClr val="tx2"/>
                          </a:solidFill>
                        </a:rPr>
                        <a:t>Ordinaria </a:t>
                      </a:r>
                    </a:p>
                    <a:p>
                      <a:r>
                        <a:rPr lang="es-ES" sz="1400" dirty="0" smtClean="0">
                          <a:solidFill>
                            <a:schemeClr val="tx2"/>
                          </a:solidFill>
                        </a:rPr>
                        <a:t>Alejandro Alcázar Chávez</a:t>
                      </a:r>
                      <a:endParaRPr lang="es-MX" sz="1400" dirty="0">
                        <a:solidFill>
                          <a:schemeClr val="tx2"/>
                        </a:solidFill>
                      </a:endParaRPr>
                    </a:p>
                  </a:txBody>
                  <a:tcPr/>
                </a:tc>
              </a:tr>
              <a:tr h="613881">
                <a:tc>
                  <a:txBody>
                    <a:bodyPr/>
                    <a:lstStyle/>
                    <a:p>
                      <a:r>
                        <a:rPr lang="es-ES" dirty="0" smtClean="0">
                          <a:solidFill>
                            <a:schemeClr val="tx2"/>
                          </a:solidFill>
                        </a:rPr>
                        <a:t>31 de Julio 2024</a:t>
                      </a:r>
                      <a:endParaRPr lang="es-MX" dirty="0">
                        <a:solidFill>
                          <a:schemeClr val="tx2"/>
                        </a:solidFill>
                      </a:endParaRPr>
                    </a:p>
                  </a:txBody>
                  <a:tcPr/>
                </a:tc>
                <a:tc>
                  <a:txBody>
                    <a:bodyPr/>
                    <a:lstStyle/>
                    <a:p>
                      <a:r>
                        <a:rPr lang="es-ES" sz="1400" dirty="0" smtClean="0">
                          <a:solidFill>
                            <a:schemeClr val="tx2"/>
                          </a:solidFill>
                        </a:rPr>
                        <a:t>Ordinaria </a:t>
                      </a:r>
                    </a:p>
                    <a:p>
                      <a:r>
                        <a:rPr lang="es-ES" sz="1400" dirty="0" smtClean="0">
                          <a:solidFill>
                            <a:schemeClr val="tx2"/>
                          </a:solidFill>
                        </a:rPr>
                        <a:t>Alejandro Alcázar Chávez</a:t>
                      </a:r>
                      <a:endParaRPr lang="es-MX" sz="1400" dirty="0">
                        <a:solidFill>
                          <a:schemeClr val="tx2"/>
                        </a:solidFill>
                      </a:endParaRPr>
                    </a:p>
                  </a:txBody>
                  <a:tcPr/>
                </a:tc>
              </a:tr>
              <a:tr h="613881">
                <a:tc>
                  <a:txBody>
                    <a:bodyPr/>
                    <a:lstStyle/>
                    <a:p>
                      <a:endParaRPr lang="es-MX" dirty="0"/>
                    </a:p>
                  </a:txBody>
                  <a:tcPr/>
                </a:tc>
                <a:tc>
                  <a:txBody>
                    <a:bodyPr/>
                    <a:lstStyle/>
                    <a:p>
                      <a:endParaRPr lang="es-MX" sz="1400" dirty="0"/>
                    </a:p>
                  </a:txBody>
                  <a:tcPr/>
                </a:tc>
              </a:tr>
              <a:tr h="822791">
                <a:tc>
                  <a:txBody>
                    <a:bodyPr/>
                    <a:lstStyle/>
                    <a:p>
                      <a:endParaRPr lang="es-MX" dirty="0"/>
                    </a:p>
                  </a:txBody>
                  <a:tcPr/>
                </a:tc>
                <a:tc>
                  <a:txBody>
                    <a:bodyPr/>
                    <a:lstStyle/>
                    <a:p>
                      <a:endParaRPr lang="es-MX" sz="1400" dirty="0"/>
                    </a:p>
                  </a:txBody>
                  <a:tcPr/>
                </a:tc>
              </a:tr>
            </a:tbl>
          </a:graphicData>
        </a:graphic>
      </p:graphicFrame>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6 Marcador de número de diapositiva"/>
          <p:cNvSpPr>
            <a:spLocks noGrp="1"/>
          </p:cNvSpPr>
          <p:nvPr>
            <p:ph type="sldNum" sz="quarter" idx="12"/>
          </p:nvPr>
        </p:nvSpPr>
        <p:spPr/>
        <p:txBody>
          <a:bodyPr/>
          <a:lstStyle/>
          <a:p>
            <a:fld id="{A0AC0E02-7AD3-4726-9A8F-10C2263A6F7C}" type="slidenum">
              <a:rPr lang="es-MX" smtClean="0"/>
              <a:t>14</a:t>
            </a:fld>
            <a:endParaRPr lang="es-MX"/>
          </a:p>
        </p:txBody>
      </p:sp>
    </p:spTree>
    <p:extLst>
      <p:ext uri="{BB962C8B-B14F-4D97-AF65-F5344CB8AC3E}">
        <p14:creationId xmlns:p14="http://schemas.microsoft.com/office/powerpoint/2010/main" val="243358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672" y="395536"/>
            <a:ext cx="6048672" cy="2160240"/>
          </a:xfrm>
        </p:spPr>
      </p:pic>
      <p:sp>
        <p:nvSpPr>
          <p:cNvPr id="3" name="2 Título"/>
          <p:cNvSpPr>
            <a:spLocks noGrp="1"/>
          </p:cNvSpPr>
          <p:nvPr>
            <p:ph type="title"/>
          </p:nvPr>
        </p:nvSpPr>
        <p:spPr>
          <a:xfrm>
            <a:off x="260648" y="2627784"/>
            <a:ext cx="6172200" cy="1368152"/>
          </a:xfrm>
        </p:spPr>
        <p:txBody>
          <a:bodyPr>
            <a:normAutofit fontScale="90000"/>
          </a:bodyPr>
          <a:lstStyle/>
          <a:p>
            <a:r>
              <a:rPr lang="es-ES" dirty="0" smtClean="0">
                <a:solidFill>
                  <a:schemeClr val="tx2"/>
                </a:solidFill>
              </a:rPr>
              <a:t/>
            </a:r>
            <a:br>
              <a:rPr lang="es-ES" dirty="0" smtClean="0">
                <a:solidFill>
                  <a:schemeClr val="tx2"/>
                </a:solidFill>
              </a:rPr>
            </a:br>
            <a:r>
              <a:rPr lang="es-ES" dirty="0" smtClean="0">
                <a:solidFill>
                  <a:schemeClr val="tx2"/>
                </a:solidFill>
              </a:rPr>
              <a:t>INICIATIVAS:</a:t>
            </a:r>
            <a:br>
              <a:rPr lang="es-ES" dirty="0" smtClean="0">
                <a:solidFill>
                  <a:schemeClr val="tx2"/>
                </a:solidFill>
              </a:rPr>
            </a:br>
            <a:endParaRPr lang="es-MX" dirty="0">
              <a:solidFill>
                <a:schemeClr val="tx2"/>
              </a:solidFill>
            </a:endParaRPr>
          </a:p>
        </p:txBody>
      </p:sp>
      <p:sp>
        <p:nvSpPr>
          <p:cNvPr id="5" name="4 CuadroTexto"/>
          <p:cNvSpPr txBox="1"/>
          <p:nvPr/>
        </p:nvSpPr>
        <p:spPr>
          <a:xfrm>
            <a:off x="188640" y="3707904"/>
            <a:ext cx="6480720" cy="3416320"/>
          </a:xfrm>
          <a:prstGeom prst="rect">
            <a:avLst/>
          </a:prstGeom>
          <a:noFill/>
        </p:spPr>
        <p:txBody>
          <a:bodyPr wrap="square" rtlCol="0">
            <a:spAutoFit/>
          </a:bodyPr>
          <a:lstStyle/>
          <a:p>
            <a:pPr marL="342900" indent="-342900" algn="just">
              <a:buFont typeface="Wingdings" pitchFamily="2" charset="2"/>
              <a:buChar char="Ø"/>
            </a:pPr>
            <a:r>
              <a:rPr lang="es-ES" sz="2400" dirty="0" smtClean="0">
                <a:solidFill>
                  <a:schemeClr val="tx2"/>
                </a:solidFill>
              </a:rPr>
              <a:t>Iniciativa con carácter de dictamen mediante la cual se propone que el Ayuntamiento de Tlajomulco de Zúñiga, Jalisco; apruebe y autorice realizar la campaña de concientización del Reglamento de Movilidad, Seguridad Vial y Transito, para el Municipio de Tlajomulco de Zúñiga, Jalisco ; que se denominara  </a:t>
            </a:r>
            <a:r>
              <a:rPr lang="es-ES" sz="2400" dirty="0" err="1" smtClean="0">
                <a:solidFill>
                  <a:schemeClr val="tx2"/>
                </a:solidFill>
              </a:rPr>
              <a:t>Tlajo</a:t>
            </a:r>
            <a:r>
              <a:rPr lang="es-ES" sz="2400" dirty="0" smtClean="0">
                <a:solidFill>
                  <a:schemeClr val="tx2"/>
                </a:solidFill>
              </a:rPr>
              <a:t>  </a:t>
            </a:r>
            <a:r>
              <a:rPr lang="es-ES" sz="2400" dirty="0" err="1" smtClean="0">
                <a:solidFill>
                  <a:schemeClr val="tx2"/>
                </a:solidFill>
              </a:rPr>
              <a:t>pa</a:t>
            </a:r>
            <a:r>
              <a:rPr lang="es-ES" sz="2400" dirty="0" smtClean="0">
                <a:solidFill>
                  <a:schemeClr val="tx2"/>
                </a:solidFill>
              </a:rPr>
              <a:t> chambear en la movilidad  “Si la rompes, la pagas”.</a:t>
            </a:r>
            <a:endParaRPr lang="es-MX" sz="2400" dirty="0">
              <a:solidFill>
                <a:schemeClr val="tx2"/>
              </a:solidFill>
            </a:endParaRPr>
          </a:p>
        </p:txBody>
      </p:sp>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6 Marcador de número de diapositiva"/>
          <p:cNvSpPr>
            <a:spLocks noGrp="1"/>
          </p:cNvSpPr>
          <p:nvPr>
            <p:ph type="sldNum" sz="quarter" idx="12"/>
          </p:nvPr>
        </p:nvSpPr>
        <p:spPr/>
        <p:txBody>
          <a:bodyPr/>
          <a:lstStyle/>
          <a:p>
            <a:fld id="{A0AC0E02-7AD3-4726-9A8F-10C2263A6F7C}" type="slidenum">
              <a:rPr lang="es-MX" smtClean="0"/>
              <a:t>15</a:t>
            </a:fld>
            <a:endParaRPr lang="es-MX"/>
          </a:p>
        </p:txBody>
      </p:sp>
    </p:spTree>
    <p:extLst>
      <p:ext uri="{BB962C8B-B14F-4D97-AF65-F5344CB8AC3E}">
        <p14:creationId xmlns:p14="http://schemas.microsoft.com/office/powerpoint/2010/main" val="371157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4704" y="3779912"/>
            <a:ext cx="5556250" cy="4600928"/>
          </a:xfrm>
        </p:spPr>
        <p:txBody>
          <a:bodyPr>
            <a:normAutofit/>
          </a:bodyPr>
          <a:lstStyle/>
          <a:p>
            <a:pPr>
              <a:buFont typeface="Wingdings" pitchFamily="2" charset="2"/>
              <a:buChar char="Ø"/>
            </a:pPr>
            <a:r>
              <a:rPr lang="es-ES" b="1" dirty="0" smtClean="0"/>
              <a:t>PLAN DE TRABAJO</a:t>
            </a:r>
          </a:p>
          <a:p>
            <a:pPr>
              <a:buFont typeface="Wingdings" pitchFamily="2" charset="2"/>
              <a:buChar char="Ø"/>
            </a:pPr>
            <a:r>
              <a:rPr lang="es-ES" b="1" dirty="0" smtClean="0"/>
              <a:t>OBJETIVO</a:t>
            </a:r>
          </a:p>
          <a:p>
            <a:pPr>
              <a:buFont typeface="Wingdings" pitchFamily="2" charset="2"/>
              <a:buChar char="Ø"/>
            </a:pPr>
            <a:r>
              <a:rPr lang="es-ES" b="1" dirty="0" smtClean="0"/>
              <a:t>METAS</a:t>
            </a:r>
          </a:p>
          <a:p>
            <a:pPr>
              <a:buFont typeface="Wingdings" pitchFamily="2" charset="2"/>
              <a:buChar char="Ø"/>
            </a:pPr>
            <a:r>
              <a:rPr lang="es-ES" b="1" dirty="0"/>
              <a:t>INTEGRANTES DE LA </a:t>
            </a:r>
            <a:r>
              <a:rPr lang="es-ES" b="1" dirty="0" smtClean="0"/>
              <a:t>COMISIÓN</a:t>
            </a:r>
          </a:p>
          <a:p>
            <a:pPr>
              <a:buFont typeface="Wingdings" pitchFamily="2" charset="2"/>
              <a:buChar char="Ø"/>
            </a:pPr>
            <a:r>
              <a:rPr lang="es-ES" b="1" dirty="0"/>
              <a:t>CALENDARIO DE </a:t>
            </a:r>
            <a:r>
              <a:rPr lang="es-ES" b="1" dirty="0" smtClean="0"/>
              <a:t>SESIONES</a:t>
            </a:r>
          </a:p>
          <a:p>
            <a:pPr>
              <a:buFont typeface="Wingdings" pitchFamily="2" charset="2"/>
              <a:buChar char="Ø"/>
            </a:pPr>
            <a:r>
              <a:rPr lang="es-ES" b="1" dirty="0" smtClean="0"/>
              <a:t>INICIATIVAS</a:t>
            </a:r>
          </a:p>
          <a:p>
            <a:pPr>
              <a:buFont typeface="Wingdings" pitchFamily="2" charset="2"/>
              <a:buChar char="Ø"/>
            </a:pPr>
            <a:r>
              <a:rPr lang="es-ES" b="1" dirty="0"/>
              <a:t>CAMBIO DE INTEGRANTES DE LA </a:t>
            </a:r>
            <a:r>
              <a:rPr lang="es-ES" b="1" dirty="0" smtClean="0"/>
              <a:t>COMISIÓN</a:t>
            </a:r>
          </a:p>
          <a:p>
            <a:pPr>
              <a:buFont typeface="Wingdings" pitchFamily="2" charset="2"/>
              <a:buChar char="Ø"/>
            </a:pPr>
            <a:r>
              <a:rPr lang="es-ES" b="1" dirty="0"/>
              <a:t>CALENDARIO DE </a:t>
            </a:r>
            <a:r>
              <a:rPr lang="es-ES" b="1" dirty="0" smtClean="0"/>
              <a:t>SESIONES</a:t>
            </a:r>
          </a:p>
          <a:p>
            <a:pPr>
              <a:buFont typeface="Wingdings" pitchFamily="2" charset="2"/>
              <a:buChar char="Ø"/>
            </a:pPr>
            <a:r>
              <a:rPr lang="es-ES" b="1" dirty="0"/>
              <a:t>INICIATIVAS</a:t>
            </a:r>
          </a:p>
          <a:p>
            <a:pPr>
              <a:buFont typeface="Wingdings" pitchFamily="2" charset="2"/>
              <a:buChar char="Ø"/>
            </a:pPr>
            <a:endParaRPr lang="es-ES" b="1" dirty="0"/>
          </a:p>
          <a:p>
            <a:pPr>
              <a:buFont typeface="Candara" pitchFamily="34" charset="0"/>
              <a:buChar char="*"/>
            </a:pPr>
            <a:endParaRPr lang="es-ES" b="1" dirty="0"/>
          </a:p>
          <a:p>
            <a:pPr>
              <a:buFont typeface="Candara" pitchFamily="34" charset="0"/>
              <a:buChar char="*"/>
            </a:pPr>
            <a:endParaRPr lang="es-ES" b="1" dirty="0"/>
          </a:p>
          <a:p>
            <a:pPr marL="0" indent="0">
              <a:buNone/>
            </a:pPr>
            <a:endParaRPr lang="es-ES" b="1" dirty="0"/>
          </a:p>
          <a:p>
            <a:endParaRPr lang="es-ES" dirty="0" smtClean="0"/>
          </a:p>
          <a:p>
            <a:endParaRPr lang="es-MX" dirty="0"/>
          </a:p>
        </p:txBody>
      </p:sp>
      <p:sp>
        <p:nvSpPr>
          <p:cNvPr id="2" name="1 Título"/>
          <p:cNvSpPr>
            <a:spLocks noGrp="1"/>
          </p:cNvSpPr>
          <p:nvPr>
            <p:ph type="title"/>
          </p:nvPr>
        </p:nvSpPr>
        <p:spPr/>
        <p:txBody>
          <a:bodyPr/>
          <a:lstStyle/>
          <a:p>
            <a:r>
              <a:rPr lang="es-ES" dirty="0" smtClean="0"/>
              <a:t>ÍNDICE</a:t>
            </a:r>
            <a:endParaRPr lang="es-MX"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46" y="539554"/>
            <a:ext cx="6264696" cy="2208245"/>
          </a:xfrm>
          <a:prstGeom prst="rect">
            <a:avLst/>
          </a:prstGeom>
        </p:spPr>
      </p:pic>
      <p:sp>
        <p:nvSpPr>
          <p:cNvPr id="4" name="3 CuadroTexto"/>
          <p:cNvSpPr txBox="1"/>
          <p:nvPr/>
        </p:nvSpPr>
        <p:spPr>
          <a:xfrm>
            <a:off x="744335" y="2947174"/>
            <a:ext cx="5184576" cy="707886"/>
          </a:xfrm>
          <a:prstGeom prst="rect">
            <a:avLst/>
          </a:prstGeom>
          <a:noFill/>
        </p:spPr>
        <p:txBody>
          <a:bodyPr wrap="square" rtlCol="0">
            <a:spAutoFit/>
          </a:bodyPr>
          <a:lstStyle/>
          <a:p>
            <a:pPr algn="ctr"/>
            <a:r>
              <a:rPr lang="es-ES" sz="4000" b="1" dirty="0" smtClean="0">
                <a:solidFill>
                  <a:schemeClr val="tx2"/>
                </a:solidFill>
              </a:rPr>
              <a:t>2021-2024</a:t>
            </a:r>
            <a:endParaRPr lang="es-MX" sz="4000" b="1" dirty="0">
              <a:solidFill>
                <a:schemeClr val="tx2"/>
              </a:solidFill>
            </a:endParaRPr>
          </a:p>
        </p:txBody>
      </p:sp>
      <p:sp>
        <p:nvSpPr>
          <p:cNvPr id="7" name="6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8" name="7 Marcador de número de diapositiva"/>
          <p:cNvSpPr>
            <a:spLocks noGrp="1"/>
          </p:cNvSpPr>
          <p:nvPr>
            <p:ph type="sldNum" sz="quarter" idx="12"/>
          </p:nvPr>
        </p:nvSpPr>
        <p:spPr/>
        <p:txBody>
          <a:bodyPr/>
          <a:lstStyle/>
          <a:p>
            <a:fld id="{A0AC0E02-7AD3-4726-9A8F-10C2263A6F7C}" type="slidenum">
              <a:rPr lang="es-MX" smtClean="0"/>
              <a:t>2</a:t>
            </a:fld>
            <a:endParaRPr lang="es-MX"/>
          </a:p>
        </p:txBody>
      </p:sp>
    </p:spTree>
    <p:extLst>
      <p:ext uri="{BB962C8B-B14F-4D97-AF65-F5344CB8AC3E}">
        <p14:creationId xmlns:p14="http://schemas.microsoft.com/office/powerpoint/2010/main" val="372610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6652" y="3635896"/>
            <a:ext cx="6228692" cy="4968552"/>
          </a:xfrm>
        </p:spPr>
        <p:txBody>
          <a:bodyPr>
            <a:normAutofit/>
          </a:bodyPr>
          <a:lstStyle/>
          <a:p>
            <a:pPr algn="just">
              <a:buFont typeface="Wingdings" pitchFamily="2" charset="2"/>
              <a:buChar char="Ø"/>
            </a:pPr>
            <a:r>
              <a:rPr lang="es-ES" sz="1500" b="1" dirty="0" smtClean="0"/>
              <a:t>El plan de trabajo:</a:t>
            </a:r>
          </a:p>
          <a:p>
            <a:pPr marL="0" indent="0" algn="just">
              <a:buNone/>
            </a:pPr>
            <a:r>
              <a:rPr lang="es-ES" sz="1500" dirty="0"/>
              <a:t>C</a:t>
            </a:r>
            <a:r>
              <a:rPr lang="es-ES" sz="1500" dirty="0" smtClean="0"/>
              <a:t>ontempla las acciones y estrategias prioritarias y fundamentales para el desarrollo de la Comisión de Asuntos Metropolitanos y de Atención al Migrante; así mismo se detallan los compromisos y obligaciones para el cumplimiento de los ordenamientos y reglamentos que rigen al Ayuntamiento de Tlajomulco de Zúñiga, Jalisco; con fundamento en el articulo 43 fracción I del Reglamento del Ayuntamiento del Municipio de Tlajomulco de Zúñiga, Jalisco; así mismo tiene su fundamento legal como Comisión Permanente en los artículos 30, 31, 32, 33, 34, 35, 36, 37, 38, 39, 43, 44 fracción XIII, 64 fracción II, 66 del Reglamento del Ayuntamiento del Municipio de Tlajomulco de Zúñiga, Jalisco.</a:t>
            </a:r>
          </a:p>
          <a:p>
            <a:pPr algn="just">
              <a:buFont typeface="Wingdings" pitchFamily="2" charset="2"/>
              <a:buChar char="Ø"/>
            </a:pPr>
            <a:r>
              <a:rPr lang="es-ES" sz="1500" b="1" dirty="0" smtClean="0"/>
              <a:t>Marco Jurídico:</a:t>
            </a:r>
          </a:p>
          <a:p>
            <a:pPr marL="0" indent="0" algn="just">
              <a:buNone/>
            </a:pPr>
            <a:r>
              <a:rPr lang="es-ES" sz="1500" dirty="0" smtClean="0"/>
              <a:t>Para los efectos del presente programa de trabajo, la Comisión debe cumplir con lo establecido en la normatividad vigente en el articulo 66 del Reglamento del Ayuntamiento del Municipio de Tlajomulco de Zúñiga, Jalisco.</a:t>
            </a:r>
          </a:p>
          <a:p>
            <a:pPr marL="0" indent="0" algn="just">
              <a:buNone/>
            </a:pPr>
            <a:r>
              <a:rPr lang="es-ES" sz="1500" dirty="0" smtClean="0"/>
              <a:t>Articulo 66.- La Comisión Edilicia de Asuntos Metropolitanos y de Atención al Migrante tiene las facultades siguientes: (Reforma publicada en la Gaceta Municipal de fecha  22 de Septiembre del 2021)</a:t>
            </a:r>
          </a:p>
          <a:p>
            <a:pPr marL="0" indent="0" algn="just">
              <a:buNone/>
            </a:pPr>
            <a:endParaRPr lang="es-ES" sz="1200" dirty="0" smtClean="0"/>
          </a:p>
          <a:p>
            <a:pPr marL="0" indent="0" algn="just">
              <a:buNone/>
            </a:pPr>
            <a:endParaRPr lang="es-ES" sz="1200" dirty="0" smtClean="0"/>
          </a:p>
          <a:p>
            <a:pPr marL="0" indent="0" algn="just">
              <a:buNone/>
            </a:pPr>
            <a:endParaRPr lang="es-ES" sz="1200" dirty="0" smtClean="0"/>
          </a:p>
          <a:p>
            <a:pPr marL="0" indent="0" algn="just">
              <a:buNone/>
            </a:pPr>
            <a:endParaRPr lang="es-ES" sz="1200" dirty="0" smtClean="0"/>
          </a:p>
          <a:p>
            <a:pPr marL="0" indent="0" algn="just">
              <a:buNone/>
            </a:pPr>
            <a:endParaRPr lang="es-ES" sz="1200" dirty="0" smtClean="0"/>
          </a:p>
          <a:p>
            <a:pPr algn="just"/>
            <a:endParaRPr lang="es-MX" sz="1200"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2" y="347531"/>
            <a:ext cx="6345324" cy="2643885"/>
          </a:xfrm>
          <a:prstGeom prst="rect">
            <a:avLst/>
          </a:prstGeom>
        </p:spPr>
      </p:pic>
      <p:sp>
        <p:nvSpPr>
          <p:cNvPr id="6" name="5 Título"/>
          <p:cNvSpPr>
            <a:spLocks noGrp="1"/>
          </p:cNvSpPr>
          <p:nvPr>
            <p:ph type="title"/>
          </p:nvPr>
        </p:nvSpPr>
        <p:spPr>
          <a:xfrm>
            <a:off x="266717" y="2843808"/>
            <a:ext cx="6172200" cy="1056117"/>
          </a:xfrm>
        </p:spPr>
        <p:txBody>
          <a:bodyPr>
            <a:normAutofit/>
          </a:bodyPr>
          <a:lstStyle/>
          <a:p>
            <a:r>
              <a:rPr lang="es-ES" sz="1800" dirty="0" smtClean="0">
                <a:solidFill>
                  <a:schemeClr val="bg2">
                    <a:lumMod val="75000"/>
                  </a:schemeClr>
                </a:solidFill>
              </a:rPr>
              <a:t>COMISIÓN EDILICIA DE ASUNTOS METROPOLITANOS Y DE ATENCIÓN AL MIGRANTE </a:t>
            </a:r>
            <a:endParaRPr lang="es-MX" sz="1800" dirty="0">
              <a:solidFill>
                <a:schemeClr val="bg2">
                  <a:lumMod val="75000"/>
                </a:schemeClr>
              </a:solidFill>
            </a:endParaRPr>
          </a:p>
        </p:txBody>
      </p:sp>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4" name="3 Marcador de número de diapositiva"/>
          <p:cNvSpPr>
            <a:spLocks noGrp="1"/>
          </p:cNvSpPr>
          <p:nvPr>
            <p:ph type="sldNum" sz="quarter" idx="12"/>
          </p:nvPr>
        </p:nvSpPr>
        <p:spPr/>
        <p:txBody>
          <a:bodyPr/>
          <a:lstStyle/>
          <a:p>
            <a:fld id="{A0AC0E02-7AD3-4726-9A8F-10C2263A6F7C}" type="slidenum">
              <a:rPr lang="es-MX" smtClean="0"/>
              <a:t>3</a:t>
            </a:fld>
            <a:endParaRPr lang="es-MX"/>
          </a:p>
        </p:txBody>
      </p:sp>
    </p:spTree>
    <p:extLst>
      <p:ext uri="{BB962C8B-B14F-4D97-AF65-F5344CB8AC3E}">
        <p14:creationId xmlns:p14="http://schemas.microsoft.com/office/powerpoint/2010/main" val="37735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42646" y="2915815"/>
            <a:ext cx="6264696" cy="5252401"/>
          </a:xfrm>
        </p:spPr>
        <p:txBody>
          <a:bodyPr>
            <a:normAutofit fontScale="62500" lnSpcReduction="20000"/>
          </a:bodyPr>
          <a:lstStyle/>
          <a:p>
            <a:pPr marL="0" indent="0" algn="just">
              <a:buNone/>
            </a:pPr>
            <a:r>
              <a:rPr lang="es-ES" sz="2200" b="1" dirty="0"/>
              <a:t>I.- </a:t>
            </a:r>
            <a:r>
              <a:rPr lang="es-ES" sz="2200" dirty="0"/>
              <a:t>Estudiar, proponer y dictaminar los ordenamientos municipales y las políticas, agenda de prioridades, programas, fondos y convenios de coordinación y asociación intermunicipal metropolitana y de atención a las personas migrantes; (Reforma publicada en la Gaceta Municipal de fecha 22 de septiembre del 2021</a:t>
            </a:r>
            <a:r>
              <a:rPr lang="es-ES" sz="2200" dirty="0" smtClean="0"/>
              <a:t>).</a:t>
            </a:r>
            <a:endParaRPr lang="es-ES" sz="2200" b="1" dirty="0" smtClean="0"/>
          </a:p>
          <a:p>
            <a:pPr marL="0" indent="0" algn="just">
              <a:buNone/>
            </a:pPr>
            <a:r>
              <a:rPr lang="es-ES" sz="2200" b="1" dirty="0" smtClean="0"/>
              <a:t>II</a:t>
            </a:r>
            <a:r>
              <a:rPr lang="es-ES" sz="2200" b="1" dirty="0"/>
              <a:t>.- </a:t>
            </a:r>
            <a:r>
              <a:rPr lang="es-ES" sz="2200" dirty="0"/>
              <a:t>Revisar la coordinación y colaboración entre dependencias municipales y con respecto a otras instancias ejecutivas de los gobiernos Federal, Estatal y sus organismos autónomos e instancias metropolitanas</a:t>
            </a:r>
            <a:r>
              <a:rPr lang="es-ES" sz="2200" dirty="0" smtClean="0"/>
              <a:t>;</a:t>
            </a:r>
          </a:p>
          <a:p>
            <a:pPr marL="0" indent="0" algn="just">
              <a:buNone/>
            </a:pPr>
            <a:r>
              <a:rPr lang="es-ES" sz="2200" b="1" dirty="0" smtClean="0"/>
              <a:t>III</a:t>
            </a:r>
            <a:r>
              <a:rPr lang="es-ES" sz="2200" b="1" dirty="0"/>
              <a:t>.- </a:t>
            </a:r>
            <a:r>
              <a:rPr lang="es-ES" sz="2200" dirty="0"/>
              <a:t>Analizar la situación de la ciudad, su demografía, migración y contexto político-administrativo, así como la integración ordenada del Municipio al contexto Metropolitano y regional;</a:t>
            </a:r>
          </a:p>
          <a:p>
            <a:pPr marL="0" indent="0" algn="just">
              <a:buNone/>
            </a:pPr>
            <a:r>
              <a:rPr lang="es-ES" sz="2200" dirty="0"/>
              <a:t>(Reforma publicada en la Gaceta Municipal de fecha 22 de septiembre del 2021)</a:t>
            </a:r>
          </a:p>
          <a:p>
            <a:pPr marL="0" indent="0" algn="just">
              <a:buNone/>
            </a:pPr>
            <a:r>
              <a:rPr lang="es-ES" sz="2200" b="1" dirty="0"/>
              <a:t>IV.- </a:t>
            </a:r>
            <a:r>
              <a:rPr lang="es-ES" sz="2200" dirty="0"/>
              <a:t>Servir de vinculo con el resto de municipios metropolitanos y nuestros migrantes en el extranjero;</a:t>
            </a:r>
          </a:p>
          <a:p>
            <a:pPr marL="0" indent="0" algn="just">
              <a:buNone/>
            </a:pPr>
            <a:r>
              <a:rPr lang="es-ES" sz="2200" dirty="0"/>
              <a:t>(Reforma publicada en la Gaceta Municipal de fecha  22 de Septiembre del 2021)</a:t>
            </a:r>
          </a:p>
          <a:p>
            <a:pPr marL="0" indent="0" algn="just">
              <a:buNone/>
            </a:pPr>
            <a:r>
              <a:rPr lang="es-ES" sz="2200" b="1" dirty="0"/>
              <a:t>V.- </a:t>
            </a:r>
            <a:r>
              <a:rPr lang="es-ES" sz="2200" dirty="0"/>
              <a:t>Promover la investigación y la elaboración de estudios sobre temas metropolitanos, migratorios, así como participar en foros al respecto y sobre regionalización que involucren al Municipio; </a:t>
            </a:r>
          </a:p>
          <a:p>
            <a:pPr marL="0" indent="0" algn="just">
              <a:buNone/>
            </a:pPr>
            <a:r>
              <a:rPr lang="es-ES" sz="2200" dirty="0"/>
              <a:t>(Reforma publicada en la Gaceta Municipal de fecha  22 de Septiembre del 2021)</a:t>
            </a:r>
          </a:p>
          <a:p>
            <a:pPr marL="0" indent="0" algn="just">
              <a:buNone/>
            </a:pPr>
            <a:r>
              <a:rPr lang="es-ES" sz="2200" b="1" dirty="0"/>
              <a:t>VI.- </a:t>
            </a:r>
            <a:r>
              <a:rPr lang="es-ES" sz="2200" dirty="0"/>
              <a:t>Vigilar y defender la situación de limites del territorio Municipal;</a:t>
            </a:r>
          </a:p>
          <a:p>
            <a:pPr marL="0" indent="0" algn="just">
              <a:buNone/>
            </a:pPr>
            <a:r>
              <a:rPr lang="es-ES" sz="2200" b="1" dirty="0"/>
              <a:t>VII.- </a:t>
            </a:r>
            <a:r>
              <a:rPr lang="es-ES" sz="2200" dirty="0"/>
              <a:t>Atender  las condiciones de gobernabilidad del Municipio;</a:t>
            </a:r>
          </a:p>
          <a:p>
            <a:pPr marL="0" indent="0" algn="just">
              <a:buNone/>
            </a:pPr>
            <a:r>
              <a:rPr lang="es-ES" sz="2200" b="1" dirty="0"/>
              <a:t>VIII.- </a:t>
            </a:r>
            <a:r>
              <a:rPr lang="es-ES" sz="2200" dirty="0"/>
              <a:t>Dictaminar las solicitudes e iniciativas para la creación de Agencias y Delegaciones del Municipio; y </a:t>
            </a:r>
          </a:p>
          <a:p>
            <a:pPr marL="0" indent="0" algn="just">
              <a:buNone/>
            </a:pPr>
            <a:r>
              <a:rPr lang="es-ES" sz="2200" b="1" dirty="0"/>
              <a:t>IX.- </a:t>
            </a:r>
            <a:r>
              <a:rPr lang="es-ES" sz="2200" dirty="0"/>
              <a:t>Dictaminar las demás iniciativas que le sean turnadas por el Ayuntamiento. </a:t>
            </a:r>
          </a:p>
          <a:p>
            <a:pPr marL="0" indent="0">
              <a:buNone/>
            </a:pPr>
            <a:endParaRPr lang="es-MX" dirty="0"/>
          </a:p>
        </p:txBody>
      </p:sp>
      <p:sp>
        <p:nvSpPr>
          <p:cNvPr id="3" name="2 Título"/>
          <p:cNvSpPr>
            <a:spLocks noGrp="1"/>
          </p:cNvSpPr>
          <p:nvPr>
            <p:ph type="title"/>
          </p:nvPr>
        </p:nvSpPr>
        <p:spPr/>
        <p:txBody>
          <a:bodyPr/>
          <a:lstStyle/>
          <a:p>
            <a:endParaRPr lang="es-MX"/>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46" y="420445"/>
            <a:ext cx="6345324" cy="2351356"/>
          </a:xfrm>
          <a:prstGeom prst="rect">
            <a:avLst/>
          </a:prstGeom>
        </p:spPr>
      </p:pic>
      <p:sp>
        <p:nvSpPr>
          <p:cNvPr id="6" name="5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7" name="6 Marcador de número de diapositiva"/>
          <p:cNvSpPr>
            <a:spLocks noGrp="1"/>
          </p:cNvSpPr>
          <p:nvPr>
            <p:ph type="sldNum" sz="quarter" idx="12"/>
          </p:nvPr>
        </p:nvSpPr>
        <p:spPr/>
        <p:txBody>
          <a:bodyPr/>
          <a:lstStyle/>
          <a:p>
            <a:fld id="{A0AC0E02-7AD3-4726-9A8F-10C2263A6F7C}" type="slidenum">
              <a:rPr lang="es-MX" smtClean="0"/>
              <a:t>4</a:t>
            </a:fld>
            <a:endParaRPr lang="es-MX"/>
          </a:p>
        </p:txBody>
      </p:sp>
    </p:spTree>
    <p:extLst>
      <p:ext uri="{BB962C8B-B14F-4D97-AF65-F5344CB8AC3E}">
        <p14:creationId xmlns:p14="http://schemas.microsoft.com/office/powerpoint/2010/main" val="345404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4664" y="539552"/>
            <a:ext cx="5976664" cy="2232248"/>
          </a:xfrm>
        </p:spPr>
      </p:pic>
      <p:sp>
        <p:nvSpPr>
          <p:cNvPr id="6" name="5 Rectángulo"/>
          <p:cNvSpPr/>
          <p:nvPr/>
        </p:nvSpPr>
        <p:spPr>
          <a:xfrm>
            <a:off x="260648" y="3002340"/>
            <a:ext cx="6264696" cy="5078313"/>
          </a:xfrm>
          <a:prstGeom prst="rect">
            <a:avLst/>
          </a:prstGeom>
        </p:spPr>
        <p:txBody>
          <a:bodyPr wrap="square">
            <a:spAutoFit/>
          </a:bodyPr>
          <a:lstStyle/>
          <a:p>
            <a:pPr marL="285750" indent="-285750" algn="just">
              <a:buClr>
                <a:schemeClr val="tx2"/>
              </a:buClr>
              <a:buFont typeface="Wingdings" pitchFamily="2" charset="2"/>
              <a:buChar char="Ø"/>
            </a:pPr>
            <a:r>
              <a:rPr lang="es-ES" b="1" dirty="0" smtClean="0">
                <a:solidFill>
                  <a:schemeClr val="tx2"/>
                </a:solidFill>
              </a:rPr>
              <a:t>OBJETIVO:</a:t>
            </a:r>
          </a:p>
          <a:p>
            <a:pPr marL="285750" indent="-285750" algn="just">
              <a:buClr>
                <a:schemeClr val="tx2"/>
              </a:buClr>
              <a:buFont typeface="Wingdings" pitchFamily="2" charset="2"/>
              <a:buChar char="Ø"/>
            </a:pPr>
            <a:endParaRPr lang="es-ES" b="1" dirty="0">
              <a:solidFill>
                <a:schemeClr val="tx2"/>
              </a:solidFill>
            </a:endParaRPr>
          </a:p>
          <a:p>
            <a:pPr algn="just"/>
            <a:r>
              <a:rPr lang="es-ES" dirty="0" smtClean="0">
                <a:solidFill>
                  <a:schemeClr val="tx2"/>
                </a:solidFill>
              </a:rPr>
              <a:t>Atender los turnos por el Pleno del Ayuntamiento, analizando, evaluando y dictaminando los asuntos de manera eficiente y eficaz para su aprobación.</a:t>
            </a:r>
          </a:p>
          <a:p>
            <a:pPr algn="just"/>
            <a:endParaRPr lang="es-ES" b="1" dirty="0">
              <a:solidFill>
                <a:schemeClr val="tx2"/>
              </a:solidFill>
            </a:endParaRPr>
          </a:p>
          <a:p>
            <a:pPr marL="285750" indent="-285750" algn="just">
              <a:buFont typeface="Wingdings" pitchFamily="2" charset="2"/>
              <a:buChar char="Ø"/>
            </a:pPr>
            <a:r>
              <a:rPr lang="es-ES" b="1" dirty="0" smtClean="0">
                <a:solidFill>
                  <a:schemeClr val="tx2"/>
                </a:solidFill>
              </a:rPr>
              <a:t>METAS:</a:t>
            </a:r>
          </a:p>
          <a:p>
            <a:pPr marL="285750" indent="-285750" algn="just">
              <a:buFont typeface="Wingdings" pitchFamily="2" charset="2"/>
              <a:buChar char="Ø"/>
            </a:pPr>
            <a:endParaRPr lang="es-ES" b="1" dirty="0" smtClean="0">
              <a:solidFill>
                <a:schemeClr val="tx2"/>
              </a:solidFill>
            </a:endParaRPr>
          </a:p>
          <a:p>
            <a:pPr algn="just"/>
            <a:r>
              <a:rPr lang="es-ES" dirty="0" smtClean="0">
                <a:solidFill>
                  <a:schemeClr val="tx2"/>
                </a:solidFill>
              </a:rPr>
              <a:t>Desarrollar instrumentos jurídicos que le permitan al Municipio una relación integral con el resto de los Municipios Metropolitanos, así como fondos y  convenios de coordinación y asociación intermunicipal metropolitana y de atención a las personas migrantes; respecto a otras instancias ejecutivas de los gobiernos Federal, Estatal y sus organismos autónomos e instancias metropolitanas.</a:t>
            </a:r>
          </a:p>
          <a:p>
            <a:pPr algn="just"/>
            <a:endParaRPr lang="es-ES" b="1" dirty="0" smtClean="0">
              <a:solidFill>
                <a:schemeClr val="bg2">
                  <a:lumMod val="75000"/>
                </a:schemeClr>
              </a:solidFill>
            </a:endParaRPr>
          </a:p>
          <a:p>
            <a:pPr algn="just"/>
            <a:endParaRPr lang="es-ES" b="1" dirty="0" smtClean="0"/>
          </a:p>
          <a:p>
            <a:pPr algn="just"/>
            <a:endParaRPr lang="es-ES" b="1" dirty="0" smtClean="0"/>
          </a:p>
        </p:txBody>
      </p:sp>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3" name="2 Marcador de número de diapositiva"/>
          <p:cNvSpPr>
            <a:spLocks noGrp="1"/>
          </p:cNvSpPr>
          <p:nvPr>
            <p:ph type="sldNum" sz="quarter" idx="12"/>
          </p:nvPr>
        </p:nvSpPr>
        <p:spPr/>
        <p:txBody>
          <a:bodyPr/>
          <a:lstStyle/>
          <a:p>
            <a:fld id="{A0AC0E02-7AD3-4726-9A8F-10C2263A6F7C}" type="slidenum">
              <a:rPr lang="es-MX" smtClean="0"/>
              <a:t>5</a:t>
            </a:fld>
            <a:endParaRPr lang="es-MX"/>
          </a:p>
        </p:txBody>
      </p:sp>
    </p:spTree>
    <p:extLst>
      <p:ext uri="{BB962C8B-B14F-4D97-AF65-F5344CB8AC3E}">
        <p14:creationId xmlns:p14="http://schemas.microsoft.com/office/powerpoint/2010/main" val="301619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672" y="395536"/>
            <a:ext cx="5976664" cy="2160240"/>
          </a:xfrm>
        </p:spPr>
      </p:pic>
      <p:sp>
        <p:nvSpPr>
          <p:cNvPr id="3" name="2 Título"/>
          <p:cNvSpPr>
            <a:spLocks noGrp="1"/>
          </p:cNvSpPr>
          <p:nvPr>
            <p:ph type="title"/>
          </p:nvPr>
        </p:nvSpPr>
        <p:spPr>
          <a:xfrm>
            <a:off x="347374" y="2627784"/>
            <a:ext cx="6172200" cy="1670304"/>
          </a:xfrm>
        </p:spPr>
        <p:txBody>
          <a:bodyPr>
            <a:normAutofit fontScale="90000"/>
          </a:bodyPr>
          <a:lstStyle/>
          <a:p>
            <a:r>
              <a:rPr lang="es-ES" sz="2700" dirty="0">
                <a:solidFill>
                  <a:schemeClr val="tx2"/>
                </a:solidFill>
              </a:rPr>
              <a:t>I</a:t>
            </a:r>
            <a:r>
              <a:rPr lang="es-ES" sz="2700" dirty="0" smtClean="0">
                <a:solidFill>
                  <a:schemeClr val="tx2"/>
                </a:solidFill>
              </a:rPr>
              <a:t>ntegrantes de la Comisión Edilicia de Asuntos Metropolitanos y de Atención al Migrante:</a:t>
            </a:r>
            <a:r>
              <a:rPr lang="es-ES" dirty="0" smtClean="0">
                <a:solidFill>
                  <a:schemeClr val="tx2"/>
                </a:solidFill>
              </a:rPr>
              <a:t/>
            </a:r>
            <a:br>
              <a:rPr lang="es-ES" dirty="0" smtClean="0">
                <a:solidFill>
                  <a:schemeClr val="tx2"/>
                </a:solidFill>
              </a:rPr>
            </a:br>
            <a:endParaRPr lang="es-MX" dirty="0">
              <a:solidFill>
                <a:schemeClr val="tx2"/>
              </a:solidFill>
            </a:endParaRPr>
          </a:p>
        </p:txBody>
      </p:sp>
      <p:sp>
        <p:nvSpPr>
          <p:cNvPr id="6" name="5 CuadroTexto"/>
          <p:cNvSpPr txBox="1"/>
          <p:nvPr/>
        </p:nvSpPr>
        <p:spPr>
          <a:xfrm>
            <a:off x="309218" y="3563888"/>
            <a:ext cx="5976664" cy="5355312"/>
          </a:xfrm>
          <a:prstGeom prst="rect">
            <a:avLst/>
          </a:prstGeom>
          <a:noFill/>
        </p:spPr>
        <p:txBody>
          <a:bodyPr wrap="square" rtlCol="0">
            <a:spAutoFit/>
          </a:bodyPr>
          <a:lstStyle/>
          <a:p>
            <a:r>
              <a:rPr lang="es-ES" dirty="0" smtClean="0">
                <a:solidFill>
                  <a:schemeClr val="tx2"/>
                </a:solidFill>
              </a:rPr>
              <a:t>Presidente de la Comisión:</a:t>
            </a:r>
          </a:p>
          <a:p>
            <a:pPr marL="285750" indent="-285750">
              <a:buFont typeface="Wingdings" pitchFamily="2" charset="2"/>
              <a:buChar char="Ø"/>
            </a:pPr>
            <a:r>
              <a:rPr lang="es-ES" dirty="0" smtClean="0">
                <a:solidFill>
                  <a:schemeClr val="tx2"/>
                </a:solidFill>
              </a:rPr>
              <a:t>Regidora Marcela Michel López.</a:t>
            </a:r>
          </a:p>
          <a:p>
            <a:pPr marL="285750" indent="-285750">
              <a:buFont typeface="Wingdings" pitchFamily="2" charset="2"/>
              <a:buChar char="Ø"/>
            </a:pPr>
            <a:r>
              <a:rPr lang="es-ES" dirty="0" smtClean="0">
                <a:solidFill>
                  <a:schemeClr val="tx2"/>
                </a:solidFill>
              </a:rPr>
              <a:t>Vocales de la Comisión:</a:t>
            </a:r>
          </a:p>
          <a:p>
            <a:pPr marL="285750" indent="-285750">
              <a:buFont typeface="Wingdings" pitchFamily="2" charset="2"/>
              <a:buChar char="Ø"/>
            </a:pPr>
            <a:r>
              <a:rPr lang="es-ES" dirty="0" smtClean="0">
                <a:solidFill>
                  <a:schemeClr val="tx2"/>
                </a:solidFill>
              </a:rPr>
              <a:t>Regidora Lizbeth Santillán Regalado.</a:t>
            </a:r>
          </a:p>
          <a:p>
            <a:pPr marL="285750" indent="-285750">
              <a:buFont typeface="Wingdings" pitchFamily="2" charset="2"/>
              <a:buChar char="Ø"/>
            </a:pPr>
            <a:r>
              <a:rPr lang="es-ES" dirty="0" smtClean="0">
                <a:solidFill>
                  <a:schemeClr val="tx2"/>
                </a:solidFill>
              </a:rPr>
              <a:t>Regidora Sagrario Elizabeth Guzmán Ureña.</a:t>
            </a:r>
          </a:p>
          <a:p>
            <a:pPr marL="285750" indent="-285750">
              <a:buFont typeface="Wingdings" pitchFamily="2" charset="2"/>
              <a:buChar char="Ø"/>
            </a:pPr>
            <a:r>
              <a:rPr lang="es-ES" dirty="0" smtClean="0">
                <a:solidFill>
                  <a:schemeClr val="tx2"/>
                </a:solidFill>
              </a:rPr>
              <a:t>Regidora Amor Isabel Pérez y Pérez.</a:t>
            </a:r>
          </a:p>
          <a:p>
            <a:pPr marL="285750" indent="-285750">
              <a:buFont typeface="Wingdings" pitchFamily="2" charset="2"/>
              <a:buChar char="Ø"/>
            </a:pPr>
            <a:r>
              <a:rPr lang="es-ES" dirty="0" smtClean="0">
                <a:solidFill>
                  <a:schemeClr val="tx2"/>
                </a:solidFill>
              </a:rPr>
              <a:t>Regidora Ana Máyela Rodríguez Soria.</a:t>
            </a:r>
          </a:p>
          <a:p>
            <a:pPr marL="285750" indent="-285750">
              <a:buFont typeface="Wingdings" pitchFamily="2" charset="2"/>
              <a:buChar char="Ø"/>
            </a:pPr>
            <a:r>
              <a:rPr lang="es-ES" dirty="0" smtClean="0">
                <a:solidFill>
                  <a:schemeClr val="tx2"/>
                </a:solidFill>
              </a:rPr>
              <a:t>Regidora María Elena Rivera Estrada.</a:t>
            </a:r>
          </a:p>
          <a:p>
            <a:pPr marL="285750" indent="-285750">
              <a:buFont typeface="Wingdings" pitchFamily="2" charset="2"/>
              <a:buChar char="Ø"/>
            </a:pPr>
            <a:r>
              <a:rPr lang="es-ES" dirty="0" smtClean="0">
                <a:solidFill>
                  <a:schemeClr val="tx2"/>
                </a:solidFill>
              </a:rPr>
              <a:t>Regidora Adela García de la Paz.</a:t>
            </a:r>
          </a:p>
          <a:p>
            <a:pPr marL="285750" indent="-285750">
              <a:buFont typeface="Wingdings" pitchFamily="2" charset="2"/>
              <a:buChar char="Ø"/>
            </a:pPr>
            <a:r>
              <a:rPr lang="es-ES" dirty="0" smtClean="0">
                <a:solidFill>
                  <a:schemeClr val="tx2"/>
                </a:solidFill>
              </a:rPr>
              <a:t>Regidor Ricardo Márquez Rivas.</a:t>
            </a:r>
          </a:p>
          <a:p>
            <a:pPr marL="285750" indent="-285750">
              <a:buFont typeface="Wingdings" pitchFamily="2" charset="2"/>
              <a:buChar char="Ø"/>
            </a:pPr>
            <a:r>
              <a:rPr lang="es-ES" dirty="0" smtClean="0">
                <a:solidFill>
                  <a:schemeClr val="tx2"/>
                </a:solidFill>
              </a:rPr>
              <a:t>Regidor José Gabriel Velázquez  Chávez.</a:t>
            </a:r>
          </a:p>
          <a:p>
            <a:pPr marL="285750" indent="-285750">
              <a:buFont typeface="Wingdings" pitchFamily="2" charset="2"/>
              <a:buChar char="Ø"/>
            </a:pPr>
            <a:r>
              <a:rPr lang="es-ES" dirty="0" smtClean="0">
                <a:solidFill>
                  <a:schemeClr val="tx2"/>
                </a:solidFill>
              </a:rPr>
              <a:t>Sindico Municipal Maestro Miguel </a:t>
            </a:r>
            <a:r>
              <a:rPr lang="es-ES" dirty="0" err="1" smtClean="0">
                <a:solidFill>
                  <a:schemeClr val="tx2"/>
                </a:solidFill>
              </a:rPr>
              <a:t>Osbaldo</a:t>
            </a:r>
            <a:r>
              <a:rPr lang="es-ES" dirty="0" smtClean="0">
                <a:solidFill>
                  <a:schemeClr val="tx2"/>
                </a:solidFill>
              </a:rPr>
              <a:t> Carreón Pérez.</a:t>
            </a:r>
          </a:p>
          <a:p>
            <a:pPr marL="285750" indent="-285750">
              <a:buFont typeface="Wingdings" pitchFamily="2" charset="2"/>
              <a:buChar char="Ø"/>
            </a:pPr>
            <a:r>
              <a:rPr lang="es-ES" dirty="0" smtClean="0">
                <a:solidFill>
                  <a:schemeClr val="tx2"/>
                </a:solidFill>
              </a:rPr>
              <a:t>Regidor Luis Javier Gómez Rodríguez.</a:t>
            </a:r>
          </a:p>
          <a:p>
            <a:pPr marL="285750" indent="-285750">
              <a:buFont typeface="Wingdings" pitchFamily="2" charset="2"/>
              <a:buChar char="Ø"/>
            </a:pPr>
            <a:r>
              <a:rPr lang="es-ES" dirty="0" smtClean="0">
                <a:solidFill>
                  <a:schemeClr val="tx2"/>
                </a:solidFill>
              </a:rPr>
              <a:t>Regidor Ismael Espanta Tejeda.</a:t>
            </a:r>
          </a:p>
          <a:p>
            <a:pPr marL="285750" indent="-285750">
              <a:buFont typeface="Arial" pitchFamily="34" charset="0"/>
              <a:buChar char="•"/>
            </a:pPr>
            <a:endParaRPr lang="es-ES" dirty="0" smtClean="0"/>
          </a:p>
          <a:p>
            <a:pPr marL="285750" indent="-285750">
              <a:buFont typeface="Arial" pitchFamily="34" charset="0"/>
              <a:buChar char="•"/>
            </a:pPr>
            <a:endParaRPr lang="es-ES" dirty="0" smtClean="0"/>
          </a:p>
          <a:p>
            <a:pPr marL="285750" indent="-285750">
              <a:buFont typeface="Arial" pitchFamily="34" charset="0"/>
              <a:buChar char="•"/>
            </a:pPr>
            <a:endParaRPr lang="es-ES" dirty="0" smtClean="0"/>
          </a:p>
          <a:p>
            <a:endParaRPr lang="es-MX" dirty="0"/>
          </a:p>
        </p:txBody>
      </p:sp>
      <p:sp>
        <p:nvSpPr>
          <p:cNvPr id="2" name="1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5" name="4 Marcador de número de diapositiva"/>
          <p:cNvSpPr>
            <a:spLocks noGrp="1"/>
          </p:cNvSpPr>
          <p:nvPr>
            <p:ph type="sldNum" sz="quarter" idx="12"/>
          </p:nvPr>
        </p:nvSpPr>
        <p:spPr/>
        <p:txBody>
          <a:bodyPr/>
          <a:lstStyle/>
          <a:p>
            <a:fld id="{A0AC0E02-7AD3-4726-9A8F-10C2263A6F7C}" type="slidenum">
              <a:rPr lang="es-MX" smtClean="0"/>
              <a:t>6</a:t>
            </a:fld>
            <a:endParaRPr lang="es-MX"/>
          </a:p>
        </p:txBody>
      </p:sp>
    </p:spTree>
    <p:extLst>
      <p:ext uri="{BB962C8B-B14F-4D97-AF65-F5344CB8AC3E}">
        <p14:creationId xmlns:p14="http://schemas.microsoft.com/office/powerpoint/2010/main" val="408517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80" y="467544"/>
            <a:ext cx="5904656" cy="2016224"/>
          </a:xfrm>
        </p:spPr>
      </p:pic>
      <p:sp>
        <p:nvSpPr>
          <p:cNvPr id="3" name="2 Título"/>
          <p:cNvSpPr>
            <a:spLocks noGrp="1"/>
          </p:cNvSpPr>
          <p:nvPr>
            <p:ph type="title"/>
          </p:nvPr>
        </p:nvSpPr>
        <p:spPr>
          <a:xfrm>
            <a:off x="332656" y="2555776"/>
            <a:ext cx="6172200" cy="432048"/>
          </a:xfrm>
        </p:spPr>
        <p:txBody>
          <a:bodyPr>
            <a:normAutofit fontScale="90000"/>
          </a:bodyPr>
          <a:lstStyle/>
          <a:p>
            <a:r>
              <a:rPr lang="es-ES" dirty="0" smtClean="0">
                <a:solidFill>
                  <a:schemeClr val="tx2"/>
                </a:solidFill>
              </a:rPr>
              <a:t>Calendario de sesiones</a:t>
            </a:r>
            <a:endParaRPr lang="es-MX" dirty="0">
              <a:solidFill>
                <a:schemeClr val="tx2"/>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045773186"/>
              </p:ext>
            </p:extLst>
          </p:nvPr>
        </p:nvGraphicFramePr>
        <p:xfrm>
          <a:off x="260648" y="3059833"/>
          <a:ext cx="6408712" cy="5184582"/>
        </p:xfrm>
        <a:graphic>
          <a:graphicData uri="http://schemas.openxmlformats.org/drawingml/2006/table">
            <a:tbl>
              <a:tblPr firstRow="1" bandRow="1">
                <a:tableStyleId>{5C22544A-7EE6-4342-B048-85BDC9FD1C3A}</a:tableStyleId>
              </a:tblPr>
              <a:tblGrid>
                <a:gridCol w="3204356"/>
                <a:gridCol w="3204356"/>
              </a:tblGrid>
              <a:tr h="398814">
                <a:tc>
                  <a:txBody>
                    <a:bodyPr/>
                    <a:lstStyle/>
                    <a:p>
                      <a:r>
                        <a:rPr lang="es-ES" dirty="0" smtClean="0"/>
                        <a:t>FECHA</a:t>
                      </a:r>
                      <a:endParaRPr lang="es-MX" dirty="0"/>
                    </a:p>
                  </a:txBody>
                  <a:tcPr/>
                </a:tc>
                <a:tc>
                  <a:txBody>
                    <a:bodyPr/>
                    <a:lstStyle/>
                    <a:p>
                      <a:r>
                        <a:rPr lang="es-ES" dirty="0" smtClean="0"/>
                        <a:t>TIPO DE SESIÓN</a:t>
                      </a:r>
                      <a:endParaRPr lang="es-MX" dirty="0"/>
                    </a:p>
                  </a:txBody>
                  <a:tcPr/>
                </a:tc>
              </a:tr>
              <a:tr h="398814">
                <a:tc>
                  <a:txBody>
                    <a:bodyPr/>
                    <a:lstStyle/>
                    <a:p>
                      <a:r>
                        <a:rPr lang="es-ES" dirty="0" smtClean="0">
                          <a:solidFill>
                            <a:schemeClr val="tx2"/>
                          </a:solidFill>
                        </a:rPr>
                        <a:t>25 de</a:t>
                      </a:r>
                      <a:r>
                        <a:rPr lang="es-ES" baseline="0" dirty="0" smtClean="0">
                          <a:solidFill>
                            <a:schemeClr val="tx2"/>
                          </a:solidFill>
                        </a:rPr>
                        <a:t> Octubre 2021</a:t>
                      </a:r>
                      <a:endParaRPr lang="es-MX" dirty="0">
                        <a:solidFill>
                          <a:schemeClr val="tx2"/>
                        </a:solidFill>
                      </a:endParaRPr>
                    </a:p>
                  </a:txBody>
                  <a:tcPr/>
                </a:tc>
                <a:tc>
                  <a:txBody>
                    <a:bodyPr/>
                    <a:lstStyle/>
                    <a:p>
                      <a:r>
                        <a:rPr lang="es-ES" dirty="0" smtClean="0">
                          <a:solidFill>
                            <a:schemeClr val="tx2"/>
                          </a:solidFill>
                        </a:rPr>
                        <a:t>Instalación</a:t>
                      </a:r>
                      <a:endParaRPr lang="es-MX" dirty="0">
                        <a:solidFill>
                          <a:schemeClr val="tx2"/>
                        </a:solidFill>
                      </a:endParaRPr>
                    </a:p>
                  </a:txBody>
                  <a:tcPr/>
                </a:tc>
              </a:tr>
              <a:tr h="398814">
                <a:tc>
                  <a:txBody>
                    <a:bodyPr/>
                    <a:lstStyle/>
                    <a:p>
                      <a:r>
                        <a:rPr lang="es-ES" dirty="0" smtClean="0">
                          <a:solidFill>
                            <a:schemeClr val="tx2"/>
                          </a:solidFill>
                        </a:rPr>
                        <a:t>09 de Noviembre 2021</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07 de Diciembre 2021</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12 de Enero</a:t>
                      </a:r>
                      <a:r>
                        <a:rPr lang="es-ES" baseline="0" dirty="0" smtClean="0">
                          <a:solidFill>
                            <a:schemeClr val="tx2"/>
                          </a:solidFill>
                        </a:rPr>
                        <a:t>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28</a:t>
                      </a:r>
                      <a:r>
                        <a:rPr lang="es-ES" baseline="0" dirty="0" smtClean="0">
                          <a:solidFill>
                            <a:schemeClr val="tx2"/>
                          </a:solidFill>
                        </a:rPr>
                        <a:t> de Febrero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31 de Marzo 2022</a:t>
                      </a:r>
                      <a:endParaRPr lang="es-MX" dirty="0">
                        <a:solidFill>
                          <a:schemeClr val="tx2"/>
                        </a:solidFill>
                      </a:endParaRPr>
                    </a:p>
                  </a:txBody>
                  <a:tcPr/>
                </a:tc>
                <a:tc>
                  <a:txBody>
                    <a:bodyPr/>
                    <a:lstStyle/>
                    <a:p>
                      <a:r>
                        <a:rPr lang="es-ES" dirty="0" smtClean="0">
                          <a:solidFill>
                            <a:schemeClr val="tx2"/>
                          </a:solidFill>
                        </a:rPr>
                        <a:t>Extraordinaria</a:t>
                      </a:r>
                      <a:endParaRPr lang="es-MX" dirty="0">
                        <a:solidFill>
                          <a:schemeClr val="tx2"/>
                        </a:solidFill>
                      </a:endParaRPr>
                    </a:p>
                  </a:txBody>
                  <a:tcPr/>
                </a:tc>
              </a:tr>
              <a:tr h="398814">
                <a:tc>
                  <a:txBody>
                    <a:bodyPr/>
                    <a:lstStyle/>
                    <a:p>
                      <a:r>
                        <a:rPr lang="es-ES" dirty="0" smtClean="0">
                          <a:solidFill>
                            <a:schemeClr val="tx2"/>
                          </a:solidFill>
                        </a:rPr>
                        <a:t>08 de Abril</a:t>
                      </a:r>
                      <a:r>
                        <a:rPr lang="es-ES" baseline="0" dirty="0" smtClean="0">
                          <a:solidFill>
                            <a:schemeClr val="tx2"/>
                          </a:solidFill>
                        </a:rPr>
                        <a:t>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19 de Mayo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28</a:t>
                      </a:r>
                      <a:r>
                        <a:rPr lang="es-ES" baseline="0" dirty="0" smtClean="0">
                          <a:solidFill>
                            <a:schemeClr val="tx2"/>
                          </a:solidFill>
                        </a:rPr>
                        <a:t> de Junio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25 de Julio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17 de Agosto</a:t>
                      </a:r>
                      <a:r>
                        <a:rPr lang="es-ES" baseline="0" dirty="0" smtClean="0">
                          <a:solidFill>
                            <a:schemeClr val="tx2"/>
                          </a:solidFill>
                        </a:rPr>
                        <a:t>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8814">
                <a:tc>
                  <a:txBody>
                    <a:bodyPr/>
                    <a:lstStyle/>
                    <a:p>
                      <a:r>
                        <a:rPr lang="es-ES" dirty="0" smtClean="0">
                          <a:solidFill>
                            <a:schemeClr val="tx2"/>
                          </a:solidFill>
                        </a:rPr>
                        <a:t>21 de Septiembre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bl>
          </a:graphicData>
        </a:graphic>
      </p:graphicFrame>
      <p:sp>
        <p:nvSpPr>
          <p:cNvPr id="7" name="6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8" name="7 Marcador de número de diapositiva"/>
          <p:cNvSpPr>
            <a:spLocks noGrp="1"/>
          </p:cNvSpPr>
          <p:nvPr>
            <p:ph type="sldNum" sz="quarter" idx="12"/>
          </p:nvPr>
        </p:nvSpPr>
        <p:spPr/>
        <p:txBody>
          <a:bodyPr/>
          <a:lstStyle/>
          <a:p>
            <a:fld id="{A0AC0E02-7AD3-4726-9A8F-10C2263A6F7C}" type="slidenum">
              <a:rPr lang="es-MX" smtClean="0"/>
              <a:t>7</a:t>
            </a:fld>
            <a:endParaRPr lang="es-MX"/>
          </a:p>
        </p:txBody>
      </p:sp>
    </p:spTree>
    <p:extLst>
      <p:ext uri="{BB962C8B-B14F-4D97-AF65-F5344CB8AC3E}">
        <p14:creationId xmlns:p14="http://schemas.microsoft.com/office/powerpoint/2010/main" val="206243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672" y="467544"/>
            <a:ext cx="6048672" cy="2088232"/>
          </a:xfrm>
        </p:spPr>
      </p:pic>
      <p:sp>
        <p:nvSpPr>
          <p:cNvPr id="4" name="3 Título"/>
          <p:cNvSpPr>
            <a:spLocks noGrp="1"/>
          </p:cNvSpPr>
          <p:nvPr>
            <p:ph type="title"/>
          </p:nvPr>
        </p:nvSpPr>
        <p:spPr>
          <a:xfrm>
            <a:off x="260648" y="2771800"/>
            <a:ext cx="6172200" cy="648072"/>
          </a:xfrm>
        </p:spPr>
        <p:txBody>
          <a:bodyPr>
            <a:noAutofit/>
          </a:bodyPr>
          <a:lstStyle/>
          <a:p>
            <a:r>
              <a:rPr lang="es-ES" sz="4000" dirty="0" smtClean="0">
                <a:solidFill>
                  <a:schemeClr val="tx2"/>
                </a:solidFill>
              </a:rPr>
              <a:t>Calendario de sesiones</a:t>
            </a:r>
            <a:endParaRPr lang="es-MX" sz="4000" dirty="0">
              <a:solidFill>
                <a:schemeClr val="tx2"/>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626475635"/>
              </p:ext>
            </p:extLst>
          </p:nvPr>
        </p:nvGraphicFramePr>
        <p:xfrm>
          <a:off x="332656" y="3419872"/>
          <a:ext cx="6192688" cy="4680525"/>
        </p:xfrm>
        <a:graphic>
          <a:graphicData uri="http://schemas.openxmlformats.org/drawingml/2006/table">
            <a:tbl>
              <a:tblPr firstRow="1" bandRow="1">
                <a:tableStyleId>{5C22544A-7EE6-4342-B048-85BDC9FD1C3A}</a:tableStyleId>
              </a:tblPr>
              <a:tblGrid>
                <a:gridCol w="3096344"/>
                <a:gridCol w="3096344"/>
              </a:tblGrid>
              <a:tr h="389413">
                <a:tc>
                  <a:txBody>
                    <a:bodyPr/>
                    <a:lstStyle/>
                    <a:p>
                      <a:r>
                        <a:rPr lang="es-ES" dirty="0" smtClean="0"/>
                        <a:t>21 de Septiembre 2022</a:t>
                      </a:r>
                      <a:endParaRPr lang="es-MX" dirty="0"/>
                    </a:p>
                  </a:txBody>
                  <a:tcPr/>
                </a:tc>
                <a:tc>
                  <a:txBody>
                    <a:bodyPr/>
                    <a:lstStyle/>
                    <a:p>
                      <a:r>
                        <a:rPr lang="es-ES" dirty="0" smtClean="0"/>
                        <a:t>Ordinaria</a:t>
                      </a:r>
                      <a:endParaRPr lang="es-MX" dirty="0"/>
                    </a:p>
                  </a:txBody>
                  <a:tcPr/>
                </a:tc>
              </a:tr>
              <a:tr h="389413">
                <a:tc>
                  <a:txBody>
                    <a:bodyPr/>
                    <a:lstStyle/>
                    <a:p>
                      <a:r>
                        <a:rPr lang="es-ES" dirty="0" smtClean="0">
                          <a:solidFill>
                            <a:schemeClr val="tx2"/>
                          </a:solidFill>
                        </a:rPr>
                        <a:t>14 de Octubre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16</a:t>
                      </a:r>
                      <a:r>
                        <a:rPr lang="es-ES" baseline="0" dirty="0" smtClean="0">
                          <a:solidFill>
                            <a:schemeClr val="tx2"/>
                          </a:solidFill>
                        </a:rPr>
                        <a:t> de Noviembre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12 de Diciembre 2022</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20 de Enero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96982">
                <a:tc>
                  <a:txBody>
                    <a:bodyPr/>
                    <a:lstStyle/>
                    <a:p>
                      <a:r>
                        <a:rPr lang="es-ES" dirty="0" smtClean="0">
                          <a:solidFill>
                            <a:schemeClr val="tx2"/>
                          </a:solidFill>
                        </a:rPr>
                        <a:t>23 de Febrero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29 de Marzo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19 de Abril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11 de Mayo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23 de Junio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19</a:t>
                      </a:r>
                      <a:r>
                        <a:rPr lang="es-ES" baseline="0" dirty="0" smtClean="0">
                          <a:solidFill>
                            <a:schemeClr val="tx2"/>
                          </a:solidFill>
                        </a:rPr>
                        <a:t> de Julio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389413">
                <a:tc>
                  <a:txBody>
                    <a:bodyPr/>
                    <a:lstStyle/>
                    <a:p>
                      <a:r>
                        <a:rPr lang="es-ES" dirty="0" smtClean="0">
                          <a:solidFill>
                            <a:schemeClr val="tx2"/>
                          </a:solidFill>
                        </a:rPr>
                        <a:t>17 de Agosto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bl>
          </a:graphicData>
        </a:graphic>
      </p:graphicFrame>
      <p:sp>
        <p:nvSpPr>
          <p:cNvPr id="7" name="6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8" name="7 Marcador de número de diapositiva"/>
          <p:cNvSpPr>
            <a:spLocks noGrp="1"/>
          </p:cNvSpPr>
          <p:nvPr>
            <p:ph type="sldNum" sz="quarter" idx="12"/>
          </p:nvPr>
        </p:nvSpPr>
        <p:spPr/>
        <p:txBody>
          <a:bodyPr/>
          <a:lstStyle/>
          <a:p>
            <a:fld id="{A0AC0E02-7AD3-4726-9A8F-10C2263A6F7C}" type="slidenum">
              <a:rPr lang="es-MX" smtClean="0"/>
              <a:t>8</a:t>
            </a:fld>
            <a:endParaRPr lang="es-MX"/>
          </a:p>
        </p:txBody>
      </p:sp>
    </p:spTree>
    <p:extLst>
      <p:ext uri="{BB962C8B-B14F-4D97-AF65-F5344CB8AC3E}">
        <p14:creationId xmlns:p14="http://schemas.microsoft.com/office/powerpoint/2010/main" val="211676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672" y="467544"/>
            <a:ext cx="6120680" cy="2088232"/>
          </a:xfrm>
        </p:spPr>
      </p:pic>
      <p:sp>
        <p:nvSpPr>
          <p:cNvPr id="4" name="3 Título"/>
          <p:cNvSpPr>
            <a:spLocks noGrp="1"/>
          </p:cNvSpPr>
          <p:nvPr>
            <p:ph type="title"/>
          </p:nvPr>
        </p:nvSpPr>
        <p:spPr>
          <a:xfrm>
            <a:off x="404664" y="2843808"/>
            <a:ext cx="6172200" cy="936104"/>
          </a:xfrm>
        </p:spPr>
        <p:txBody>
          <a:bodyPr>
            <a:normAutofit/>
          </a:bodyPr>
          <a:lstStyle/>
          <a:p>
            <a:r>
              <a:rPr lang="es-ES" sz="4000" dirty="0" smtClean="0">
                <a:solidFill>
                  <a:schemeClr val="tx2"/>
                </a:solidFill>
              </a:rPr>
              <a:t>Calendario de sesiones</a:t>
            </a:r>
            <a:endParaRPr lang="es-MX" sz="4000" dirty="0">
              <a:solidFill>
                <a:schemeClr val="tx2"/>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783989374"/>
              </p:ext>
            </p:extLst>
          </p:nvPr>
        </p:nvGraphicFramePr>
        <p:xfrm>
          <a:off x="332656" y="4067944"/>
          <a:ext cx="6264696" cy="2880320"/>
        </p:xfrm>
        <a:graphic>
          <a:graphicData uri="http://schemas.openxmlformats.org/drawingml/2006/table">
            <a:tbl>
              <a:tblPr firstRow="1" bandRow="1">
                <a:tableStyleId>{5C22544A-7EE6-4342-B048-85BDC9FD1C3A}</a:tableStyleId>
              </a:tblPr>
              <a:tblGrid>
                <a:gridCol w="2682044"/>
                <a:gridCol w="3582652"/>
              </a:tblGrid>
              <a:tr h="576064">
                <a:tc>
                  <a:txBody>
                    <a:bodyPr/>
                    <a:lstStyle/>
                    <a:p>
                      <a:r>
                        <a:rPr lang="es-ES" dirty="0" smtClean="0">
                          <a:solidFill>
                            <a:schemeClr val="tx2"/>
                          </a:solidFill>
                        </a:rPr>
                        <a:t>20 de Septiembre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576064">
                <a:tc>
                  <a:txBody>
                    <a:bodyPr/>
                    <a:lstStyle/>
                    <a:p>
                      <a:r>
                        <a:rPr lang="es-ES" dirty="0" smtClean="0">
                          <a:solidFill>
                            <a:schemeClr val="tx2"/>
                          </a:solidFill>
                        </a:rPr>
                        <a:t>20 de Octubre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576064">
                <a:tc>
                  <a:txBody>
                    <a:bodyPr/>
                    <a:lstStyle/>
                    <a:p>
                      <a:r>
                        <a:rPr lang="es-ES" dirty="0" smtClean="0">
                          <a:solidFill>
                            <a:schemeClr val="tx2"/>
                          </a:solidFill>
                        </a:rPr>
                        <a:t>16 de Noviembre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576064">
                <a:tc>
                  <a:txBody>
                    <a:bodyPr/>
                    <a:lstStyle/>
                    <a:p>
                      <a:r>
                        <a:rPr lang="es-ES" dirty="0" smtClean="0">
                          <a:solidFill>
                            <a:schemeClr val="tx2"/>
                          </a:solidFill>
                        </a:rPr>
                        <a:t>13 de Diciembre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r h="576064">
                <a:tc>
                  <a:txBody>
                    <a:bodyPr/>
                    <a:lstStyle/>
                    <a:p>
                      <a:r>
                        <a:rPr lang="es-ES" dirty="0" smtClean="0">
                          <a:solidFill>
                            <a:schemeClr val="tx2"/>
                          </a:solidFill>
                        </a:rPr>
                        <a:t>30 de Enero 2023</a:t>
                      </a:r>
                      <a:endParaRPr lang="es-MX" dirty="0">
                        <a:solidFill>
                          <a:schemeClr val="tx2"/>
                        </a:solidFill>
                      </a:endParaRPr>
                    </a:p>
                  </a:txBody>
                  <a:tcPr/>
                </a:tc>
                <a:tc>
                  <a:txBody>
                    <a:bodyPr/>
                    <a:lstStyle/>
                    <a:p>
                      <a:r>
                        <a:rPr lang="es-ES" dirty="0" smtClean="0">
                          <a:solidFill>
                            <a:schemeClr val="tx2"/>
                          </a:solidFill>
                        </a:rPr>
                        <a:t>Ordinaria</a:t>
                      </a:r>
                      <a:endParaRPr lang="es-MX" dirty="0">
                        <a:solidFill>
                          <a:schemeClr val="tx2"/>
                        </a:solidFill>
                      </a:endParaRPr>
                    </a:p>
                  </a:txBody>
                  <a:tcPr/>
                </a:tc>
              </a:tr>
            </a:tbl>
          </a:graphicData>
        </a:graphic>
      </p:graphicFrame>
      <p:sp>
        <p:nvSpPr>
          <p:cNvPr id="7" name="6 Marcador de pie de página"/>
          <p:cNvSpPr>
            <a:spLocks noGrp="1"/>
          </p:cNvSpPr>
          <p:nvPr>
            <p:ph type="ftr" sz="quarter" idx="11"/>
          </p:nvPr>
        </p:nvSpPr>
        <p:spPr/>
        <p:txBody>
          <a:bodyPr/>
          <a:lstStyle/>
          <a:p>
            <a:r>
              <a:rPr lang="es-ES" smtClean="0"/>
              <a:t>COMISION EDILICIA DE ASUNTOS METROPOLITANOS Y DE ATENCION AL MIGRANTE 2021-2024</a:t>
            </a:r>
            <a:endParaRPr lang="es-MX"/>
          </a:p>
        </p:txBody>
      </p:sp>
      <p:sp>
        <p:nvSpPr>
          <p:cNvPr id="8" name="7 Marcador de número de diapositiva"/>
          <p:cNvSpPr>
            <a:spLocks noGrp="1"/>
          </p:cNvSpPr>
          <p:nvPr>
            <p:ph type="sldNum" sz="quarter" idx="12"/>
          </p:nvPr>
        </p:nvSpPr>
        <p:spPr/>
        <p:txBody>
          <a:bodyPr/>
          <a:lstStyle/>
          <a:p>
            <a:fld id="{A0AC0E02-7AD3-4726-9A8F-10C2263A6F7C}" type="slidenum">
              <a:rPr lang="es-MX" smtClean="0"/>
              <a:t>9</a:t>
            </a:fld>
            <a:endParaRPr lang="es-MX"/>
          </a:p>
        </p:txBody>
      </p:sp>
    </p:spTree>
    <p:extLst>
      <p:ext uri="{BB962C8B-B14F-4D97-AF65-F5344CB8AC3E}">
        <p14:creationId xmlns:p14="http://schemas.microsoft.com/office/powerpoint/2010/main" val="2757593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918</TotalTime>
  <Words>1388</Words>
  <Application>Microsoft Office PowerPoint</Application>
  <PresentationFormat>Presentación en pantalla (4:3)</PresentationFormat>
  <Paragraphs>225</Paragraphs>
  <Slides>15</Slides>
  <Notes>2</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Forma de onda</vt:lpstr>
      <vt:lpstr>COMISIÓN  EDILICIA  DE  ASUNTOS  METROPOLITANOS  Y  DE ATENCIÓN  AL  MIGRANTE</vt:lpstr>
      <vt:lpstr>ÍNDICE</vt:lpstr>
      <vt:lpstr>COMISIÓN EDILICIA DE ASUNTOS METROPOLITANOS Y DE ATENCIÓN AL MIGRANTE </vt:lpstr>
      <vt:lpstr>Presentación de PowerPoint</vt:lpstr>
      <vt:lpstr>Presentación de PowerPoint</vt:lpstr>
      <vt:lpstr>Integrantes de la Comisión Edilicia de Asuntos Metropolitanos y de Atención al Migrante: </vt:lpstr>
      <vt:lpstr>Calendario de sesiones</vt:lpstr>
      <vt:lpstr>Calendario de sesiones</vt:lpstr>
      <vt:lpstr>Calendario de sesiones</vt:lpstr>
      <vt:lpstr>INICIATIVAS: </vt:lpstr>
      <vt:lpstr>Cambios de Integrantes de la Comisión Edilicia de Asuntos Metropolitanos y de Atención al Migrante </vt:lpstr>
      <vt:lpstr>Calendario de Sesiones</vt:lpstr>
      <vt:lpstr>Cambios de Integrantes de la Comisión Edilicia de Asuntos Metropolitanos y de Atención al Migrante</vt:lpstr>
      <vt:lpstr>Calendario de Sesiones</vt:lpstr>
      <vt:lpstr> INICIATIVAS: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ASUNTOS METROPOLITANOS Y DE ATENCIÓN AL MIGRANTE</dc:title>
  <dc:creator>SILVIA RUIZ OLIVA - PC-0028</dc:creator>
  <cp:lastModifiedBy>SILVIA RUIZ OLIVA - PC-0028</cp:lastModifiedBy>
  <cp:revision>34</cp:revision>
  <dcterms:created xsi:type="dcterms:W3CDTF">2024-08-19T17:23:05Z</dcterms:created>
  <dcterms:modified xsi:type="dcterms:W3CDTF">2024-08-22T21:04:02Z</dcterms:modified>
</cp:coreProperties>
</file>